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698" r:id="rId2"/>
    <p:sldMasterId id="2147483699" r:id="rId3"/>
    <p:sldMasterId id="2147483700" r:id="rId4"/>
    <p:sldMasterId id="2147483701" r:id="rId5"/>
  </p:sldMasterIdLst>
  <p:notesMasterIdLst>
    <p:notesMasterId r:id="rId3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9144000" cy="5143500" type="screen16x9"/>
  <p:notesSz cx="6858000" cy="9144000"/>
  <p:embeddedFontLst>
    <p:embeddedFont>
      <p:font typeface="Lato" panose="020F0502020204030203" pitchFamily="34" charset="0"/>
      <p:regular r:id="rId36"/>
      <p:bold r:id="rId37"/>
      <p:italic r:id="rId38"/>
      <p:boldItalic r:id="rId39"/>
    </p:embeddedFont>
    <p:embeddedFont>
      <p:font typeface="Lato Black" panose="020F0A02020204030203" pitchFamily="34" charset="0"/>
      <p:bold r:id="rId40"/>
      <p:boldItalic r:id="rId41"/>
    </p:embeddedFont>
    <p:embeddedFont>
      <p:font typeface="Lato Light" panose="020F0302020204030203"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4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7aa57f887d_0_0:notes"/>
          <p:cNvSpPr txBox="1">
            <a:spLocks noGrp="1"/>
          </p:cNvSpPr>
          <p:nvPr>
            <p:ph type="body" idx="1"/>
          </p:nvPr>
        </p:nvSpPr>
        <p:spPr>
          <a:xfrm>
            <a:off x="686207" y="4343592"/>
            <a:ext cx="5485586" cy="4115184"/>
          </a:xfrm>
          <a:prstGeom prst="rect">
            <a:avLst/>
          </a:prstGeom>
        </p:spPr>
        <p:txBody>
          <a:bodyPr spcFirstLastPara="1" wrap="square" lIns="81325" tIns="81325" rIns="81325" bIns="81325" anchor="t" anchorCtr="0">
            <a:noAutofit/>
          </a:bodyPr>
          <a:lstStyle/>
          <a:p>
            <a:pPr marL="0" lvl="0" indent="0" algn="l" rtl="0">
              <a:spcBef>
                <a:spcPts val="0"/>
              </a:spcBef>
              <a:spcAft>
                <a:spcPts val="0"/>
              </a:spcAft>
              <a:buNone/>
            </a:pPr>
            <a:endParaRPr/>
          </a:p>
        </p:txBody>
      </p:sp>
      <p:sp>
        <p:nvSpPr>
          <p:cNvPr id="252" name="Google Shape;252;g27aa57f88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dc2113b8ec_0_491: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566" name="Google Shape;566;g2dc2113b8ec_0_491: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2dc2113b8ec_0_491: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10</a:t>
            </a:fld>
            <a:endParaRPr sz="1100">
              <a:solidFill>
                <a:schemeClr val="dk1"/>
              </a:solidFill>
              <a:latin typeface="Calibri"/>
              <a:ea typeface="Calibri"/>
              <a:cs typeface="Calibri"/>
              <a:sym typeface="Calibri"/>
            </a:endParaRPr>
          </a:p>
        </p:txBody>
      </p:sp>
      <p:sp>
        <p:nvSpPr>
          <p:cNvPr id="568" name="Google Shape;568;g2dc2113b8ec_0_491: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dea2e1fc89_3_12: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604" name="Google Shape;604;g2dea2e1fc89_3_12: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g2dea2e1fc89_3_12: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11</a:t>
            </a:fld>
            <a:endParaRPr sz="1100">
              <a:solidFill>
                <a:schemeClr val="dk1"/>
              </a:solidFill>
              <a:latin typeface="Calibri"/>
              <a:ea typeface="Calibri"/>
              <a:cs typeface="Calibri"/>
              <a:sym typeface="Calibri"/>
            </a:endParaRPr>
          </a:p>
        </p:txBody>
      </p:sp>
      <p:sp>
        <p:nvSpPr>
          <p:cNvPr id="606" name="Google Shape;606;g2dea2e1fc89_3_12: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cb608dca04_0_43: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642" name="Google Shape;642;g2cb608dca04_0_43: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g2cb608dca04_0_43: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12</a:t>
            </a:fld>
            <a:endParaRPr sz="1100">
              <a:solidFill>
                <a:schemeClr val="dk1"/>
              </a:solidFill>
              <a:latin typeface="Calibri"/>
              <a:ea typeface="Calibri"/>
              <a:cs typeface="Calibri"/>
              <a:sym typeface="Calibri"/>
            </a:endParaRPr>
          </a:p>
        </p:txBody>
      </p:sp>
      <p:sp>
        <p:nvSpPr>
          <p:cNvPr id="644" name="Google Shape;644;g2cb608dca04_0_43: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2dc2113b8ec_0_241: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680" name="Google Shape;680;g2dc2113b8ec_0_241: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g2dc2113b8ec_0_241: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13</a:t>
            </a:fld>
            <a:endParaRPr sz="1100">
              <a:solidFill>
                <a:schemeClr val="dk1"/>
              </a:solidFill>
              <a:latin typeface="Calibri"/>
              <a:ea typeface="Calibri"/>
              <a:cs typeface="Calibri"/>
              <a:sym typeface="Calibri"/>
            </a:endParaRPr>
          </a:p>
        </p:txBody>
      </p:sp>
      <p:sp>
        <p:nvSpPr>
          <p:cNvPr id="682" name="Google Shape;682;g2dc2113b8ec_0_241: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dc2113b8ec_0_116:notes"/>
          <p:cNvSpPr txBox="1">
            <a:spLocks noGrp="1"/>
          </p:cNvSpPr>
          <p:nvPr>
            <p:ph type="body" idx="1"/>
          </p:nvPr>
        </p:nvSpPr>
        <p:spPr>
          <a:xfrm>
            <a:off x="686207" y="4343592"/>
            <a:ext cx="5485500" cy="4115100"/>
          </a:xfrm>
          <a:prstGeom prst="rect">
            <a:avLst/>
          </a:prstGeom>
          <a:noFill/>
          <a:ln>
            <a:noFill/>
          </a:ln>
        </p:spPr>
        <p:txBody>
          <a:bodyPr spcFirstLastPara="1" wrap="square" lIns="81325" tIns="40650" rIns="81325" bIns="40650" anchor="t" anchorCtr="0">
            <a:noAutofit/>
          </a:bodyPr>
          <a:lstStyle/>
          <a:p>
            <a:pPr marL="0" lvl="0" indent="0" algn="l" rtl="0">
              <a:lnSpc>
                <a:spcPct val="100000"/>
              </a:lnSpc>
              <a:spcBef>
                <a:spcPts val="0"/>
              </a:spcBef>
              <a:spcAft>
                <a:spcPts val="0"/>
              </a:spcAft>
              <a:buSzPts val="1200"/>
              <a:buNone/>
            </a:pPr>
            <a:endParaRPr sz="1200"/>
          </a:p>
        </p:txBody>
      </p:sp>
      <p:sp>
        <p:nvSpPr>
          <p:cNvPr id="718" name="Google Shape;718;g2dc2113b8ec_0_116:notes"/>
          <p:cNvSpPr>
            <a:spLocks noGrp="1" noRot="1" noChangeAspect="1"/>
          </p:cNvSpPr>
          <p:nvPr>
            <p:ph type="sldImg" idx="2"/>
          </p:nvPr>
        </p:nvSpPr>
        <p:spPr>
          <a:xfrm>
            <a:off x="198193" y="685529"/>
            <a:ext cx="64617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dc2113b8ec_0_158:notes"/>
          <p:cNvSpPr txBox="1">
            <a:spLocks noGrp="1"/>
          </p:cNvSpPr>
          <p:nvPr>
            <p:ph type="body" idx="1"/>
          </p:nvPr>
        </p:nvSpPr>
        <p:spPr>
          <a:xfrm>
            <a:off x="686207" y="4343592"/>
            <a:ext cx="5485500" cy="4115100"/>
          </a:xfrm>
          <a:prstGeom prst="rect">
            <a:avLst/>
          </a:prstGeom>
          <a:noFill/>
          <a:ln>
            <a:noFill/>
          </a:ln>
        </p:spPr>
        <p:txBody>
          <a:bodyPr spcFirstLastPara="1" wrap="square" lIns="81325" tIns="40650" rIns="81325" bIns="40650" anchor="t" anchorCtr="0">
            <a:noAutofit/>
          </a:bodyPr>
          <a:lstStyle/>
          <a:p>
            <a:pPr marL="0" lvl="0" indent="0" algn="l" rtl="0">
              <a:lnSpc>
                <a:spcPct val="100000"/>
              </a:lnSpc>
              <a:spcBef>
                <a:spcPts val="0"/>
              </a:spcBef>
              <a:spcAft>
                <a:spcPts val="0"/>
              </a:spcAft>
              <a:buSzPts val="1200"/>
              <a:buNone/>
            </a:pPr>
            <a:endParaRPr sz="1200"/>
          </a:p>
        </p:txBody>
      </p:sp>
      <p:sp>
        <p:nvSpPr>
          <p:cNvPr id="755" name="Google Shape;755;g2dc2113b8ec_0_158:notes"/>
          <p:cNvSpPr>
            <a:spLocks noGrp="1" noRot="1" noChangeAspect="1"/>
          </p:cNvSpPr>
          <p:nvPr>
            <p:ph type="sldImg" idx="2"/>
          </p:nvPr>
        </p:nvSpPr>
        <p:spPr>
          <a:xfrm>
            <a:off x="198193" y="685529"/>
            <a:ext cx="64617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2dea2e1fc89_3_52: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792" name="Google Shape;792;g2dea2e1fc89_3_52: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g2dea2e1fc89_3_52: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16</a:t>
            </a:fld>
            <a:endParaRPr sz="1100">
              <a:solidFill>
                <a:schemeClr val="dk1"/>
              </a:solidFill>
              <a:latin typeface="Calibri"/>
              <a:ea typeface="Calibri"/>
              <a:cs typeface="Calibri"/>
              <a:sym typeface="Calibri"/>
            </a:endParaRPr>
          </a:p>
        </p:txBody>
      </p:sp>
      <p:sp>
        <p:nvSpPr>
          <p:cNvPr id="794" name="Google Shape;794;g2dea2e1fc89_3_52: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2db1b320927_0_76: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830" name="Google Shape;830;g2db1b320927_0_76: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g2db1b320927_0_76: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17</a:t>
            </a:fld>
            <a:endParaRPr sz="1100">
              <a:solidFill>
                <a:schemeClr val="dk1"/>
              </a:solidFill>
              <a:latin typeface="Calibri"/>
              <a:ea typeface="Calibri"/>
              <a:cs typeface="Calibri"/>
              <a:sym typeface="Calibri"/>
            </a:endParaRPr>
          </a:p>
        </p:txBody>
      </p:sp>
      <p:sp>
        <p:nvSpPr>
          <p:cNvPr id="832" name="Google Shape;832;g2db1b320927_0_76: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2dc2d8d0306_1_57:notes"/>
          <p:cNvSpPr txBox="1">
            <a:spLocks noGrp="1"/>
          </p:cNvSpPr>
          <p:nvPr>
            <p:ph type="body" idx="1"/>
          </p:nvPr>
        </p:nvSpPr>
        <p:spPr>
          <a:xfrm>
            <a:off x="686207" y="4343592"/>
            <a:ext cx="5485500" cy="4115100"/>
          </a:xfrm>
          <a:prstGeom prst="rect">
            <a:avLst/>
          </a:prstGeom>
          <a:noFill/>
          <a:ln>
            <a:noFill/>
          </a:ln>
        </p:spPr>
        <p:txBody>
          <a:bodyPr spcFirstLastPara="1" wrap="square" lIns="81325" tIns="40650" rIns="81325" bIns="40650" anchor="t" anchorCtr="0">
            <a:noAutofit/>
          </a:bodyPr>
          <a:lstStyle/>
          <a:p>
            <a:pPr marL="0" lvl="0" indent="0" algn="l" rtl="0">
              <a:lnSpc>
                <a:spcPct val="100000"/>
              </a:lnSpc>
              <a:spcBef>
                <a:spcPts val="0"/>
              </a:spcBef>
              <a:spcAft>
                <a:spcPts val="0"/>
              </a:spcAft>
              <a:buSzPts val="1200"/>
              <a:buNone/>
            </a:pPr>
            <a:endParaRPr sz="1200"/>
          </a:p>
        </p:txBody>
      </p:sp>
      <p:sp>
        <p:nvSpPr>
          <p:cNvPr id="868" name="Google Shape;868;g2dc2d8d0306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2dc2113b8ec_0_366:notes"/>
          <p:cNvSpPr txBox="1">
            <a:spLocks noGrp="1"/>
          </p:cNvSpPr>
          <p:nvPr>
            <p:ph type="body" idx="1"/>
          </p:nvPr>
        </p:nvSpPr>
        <p:spPr>
          <a:xfrm>
            <a:off x="686207" y="4343592"/>
            <a:ext cx="5485500" cy="4115100"/>
          </a:xfrm>
          <a:prstGeom prst="rect">
            <a:avLst/>
          </a:prstGeom>
          <a:noFill/>
          <a:ln>
            <a:noFill/>
          </a:ln>
        </p:spPr>
        <p:txBody>
          <a:bodyPr spcFirstLastPara="1" wrap="square" lIns="81325" tIns="40650" rIns="81325" bIns="40650" anchor="t" anchorCtr="0">
            <a:noAutofit/>
          </a:bodyPr>
          <a:lstStyle/>
          <a:p>
            <a:pPr marL="0" lvl="0" indent="0" algn="l" rtl="0">
              <a:lnSpc>
                <a:spcPct val="100000"/>
              </a:lnSpc>
              <a:spcBef>
                <a:spcPts val="0"/>
              </a:spcBef>
              <a:spcAft>
                <a:spcPts val="0"/>
              </a:spcAft>
              <a:buSzPts val="1200"/>
              <a:buNone/>
            </a:pPr>
            <a:endParaRPr sz="1200"/>
          </a:p>
        </p:txBody>
      </p:sp>
      <p:sp>
        <p:nvSpPr>
          <p:cNvPr id="905" name="Google Shape;905;g2dc2113b8ec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457a770b57_6_0:notes"/>
          <p:cNvSpPr txBox="1">
            <a:spLocks noGrp="1"/>
          </p:cNvSpPr>
          <p:nvPr>
            <p:ph type="body" idx="1"/>
          </p:nvPr>
        </p:nvSpPr>
        <p:spPr>
          <a:xfrm>
            <a:off x="686207" y="4343598"/>
            <a:ext cx="5485586" cy="4115189"/>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457a770b57_6_0:notes"/>
          <p:cNvSpPr>
            <a:spLocks noGrp="1" noRot="1" noChangeAspect="1"/>
          </p:cNvSpPr>
          <p:nvPr>
            <p:ph type="sldImg" idx="2"/>
          </p:nvPr>
        </p:nvSpPr>
        <p:spPr>
          <a:xfrm>
            <a:off x="92275" y="685838"/>
            <a:ext cx="6673451" cy="34291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2457a770b57_6_0:notes"/>
          <p:cNvSpPr txBox="1">
            <a:spLocks noGrp="1"/>
          </p:cNvSpPr>
          <p:nvPr>
            <p:ph type="sldNum" idx="12"/>
          </p:nvPr>
        </p:nvSpPr>
        <p:spPr>
          <a:xfrm>
            <a:off x="3885116" y="8685278"/>
            <a:ext cx="2970849" cy="456817"/>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2</a:t>
            </a:fld>
            <a:endParaRPr sz="1100">
              <a:solidFill>
                <a:schemeClr val="dk1"/>
              </a:solidFill>
              <a:latin typeface="Calibri"/>
              <a:ea typeface="Calibri"/>
              <a:cs typeface="Calibri"/>
              <a:sym typeface="Calibri"/>
            </a:endParaRPr>
          </a:p>
        </p:txBody>
      </p:sp>
      <p:sp>
        <p:nvSpPr>
          <p:cNvPr id="267" name="Google Shape;267;g2457a770b57_6_0:notes"/>
          <p:cNvSpPr txBox="1">
            <a:spLocks noGrp="1"/>
          </p:cNvSpPr>
          <p:nvPr>
            <p:ph type="dt" idx="10"/>
          </p:nvPr>
        </p:nvSpPr>
        <p:spPr>
          <a:xfrm>
            <a:off x="3885116" y="2"/>
            <a:ext cx="2970849" cy="456817"/>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2dc2113b8ec_0_79: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942" name="Google Shape;942;g2dc2113b8ec_0_79: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g2dc2113b8ec_0_79: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20</a:t>
            </a:fld>
            <a:endParaRPr sz="1100">
              <a:solidFill>
                <a:schemeClr val="dk1"/>
              </a:solidFill>
              <a:latin typeface="Calibri"/>
              <a:ea typeface="Calibri"/>
              <a:cs typeface="Calibri"/>
              <a:sym typeface="Calibri"/>
            </a:endParaRPr>
          </a:p>
        </p:txBody>
      </p:sp>
      <p:sp>
        <p:nvSpPr>
          <p:cNvPr id="944" name="Google Shape;944;g2dc2113b8ec_0_79: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2db1b320927_0_39: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980" name="Google Shape;980;g2db1b320927_0_39: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g2db1b320927_0_39: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21</a:t>
            </a:fld>
            <a:endParaRPr sz="1100">
              <a:solidFill>
                <a:schemeClr val="dk1"/>
              </a:solidFill>
              <a:latin typeface="Calibri"/>
              <a:ea typeface="Calibri"/>
              <a:cs typeface="Calibri"/>
              <a:sym typeface="Calibri"/>
            </a:endParaRPr>
          </a:p>
        </p:txBody>
      </p:sp>
      <p:sp>
        <p:nvSpPr>
          <p:cNvPr id="982" name="Google Shape;982;g2db1b320927_0_39: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2dc22f3a51d_1_57:notes"/>
          <p:cNvSpPr txBox="1">
            <a:spLocks noGrp="1"/>
          </p:cNvSpPr>
          <p:nvPr>
            <p:ph type="body" idx="1"/>
          </p:nvPr>
        </p:nvSpPr>
        <p:spPr>
          <a:xfrm>
            <a:off x="686207" y="4343592"/>
            <a:ext cx="5485500" cy="4115100"/>
          </a:xfrm>
          <a:prstGeom prst="rect">
            <a:avLst/>
          </a:prstGeom>
          <a:noFill/>
          <a:ln>
            <a:noFill/>
          </a:ln>
        </p:spPr>
        <p:txBody>
          <a:bodyPr spcFirstLastPara="1" wrap="square" lIns="81325" tIns="40650" rIns="81325" bIns="40650" anchor="t" anchorCtr="0">
            <a:noAutofit/>
          </a:bodyPr>
          <a:lstStyle/>
          <a:p>
            <a:pPr marL="0" lvl="0" indent="0" algn="l" rtl="0">
              <a:lnSpc>
                <a:spcPct val="100000"/>
              </a:lnSpc>
              <a:spcBef>
                <a:spcPts val="0"/>
              </a:spcBef>
              <a:spcAft>
                <a:spcPts val="0"/>
              </a:spcAft>
              <a:buSzPts val="1200"/>
              <a:buNone/>
            </a:pPr>
            <a:endParaRPr sz="1200"/>
          </a:p>
        </p:txBody>
      </p:sp>
      <p:sp>
        <p:nvSpPr>
          <p:cNvPr id="1018" name="Google Shape;1018;g2dc22f3a51d_1_57:notes"/>
          <p:cNvSpPr>
            <a:spLocks noGrp="1" noRot="1" noChangeAspect="1"/>
          </p:cNvSpPr>
          <p:nvPr>
            <p:ph type="sldImg" idx="2"/>
          </p:nvPr>
        </p:nvSpPr>
        <p:spPr>
          <a:xfrm>
            <a:off x="198193" y="685529"/>
            <a:ext cx="64617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2dea2e1fc89_3_91: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055" name="Google Shape;1055;g2dea2e1fc89_3_91: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6" name="Google Shape;1056;g2dea2e1fc89_3_91: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23</a:t>
            </a:fld>
            <a:endParaRPr sz="1100">
              <a:solidFill>
                <a:schemeClr val="dk1"/>
              </a:solidFill>
              <a:latin typeface="Calibri"/>
              <a:ea typeface="Calibri"/>
              <a:cs typeface="Calibri"/>
              <a:sym typeface="Calibri"/>
            </a:endParaRPr>
          </a:p>
        </p:txBody>
      </p:sp>
      <p:sp>
        <p:nvSpPr>
          <p:cNvPr id="1057" name="Google Shape;1057;g2dea2e1fc89_3_91: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2dea2e1fc89_3_131: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093" name="Google Shape;1093;g2dea2e1fc89_3_131: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4" name="Google Shape;1094;g2dea2e1fc89_3_131: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24</a:t>
            </a:fld>
            <a:endParaRPr sz="1100">
              <a:solidFill>
                <a:schemeClr val="dk1"/>
              </a:solidFill>
              <a:latin typeface="Calibri"/>
              <a:ea typeface="Calibri"/>
              <a:cs typeface="Calibri"/>
              <a:sym typeface="Calibri"/>
            </a:endParaRPr>
          </a:p>
        </p:txBody>
      </p:sp>
      <p:sp>
        <p:nvSpPr>
          <p:cNvPr id="1095" name="Google Shape;1095;g2dea2e1fc89_3_131: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2db1b320927_0_0: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131" name="Google Shape;1131;g2db1b320927_0_0: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2" name="Google Shape;1132;g2db1b320927_0_0: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25</a:t>
            </a:fld>
            <a:endParaRPr sz="1100">
              <a:solidFill>
                <a:schemeClr val="dk1"/>
              </a:solidFill>
              <a:latin typeface="Calibri"/>
              <a:ea typeface="Calibri"/>
              <a:cs typeface="Calibri"/>
              <a:sym typeface="Calibri"/>
            </a:endParaRPr>
          </a:p>
        </p:txBody>
      </p:sp>
      <p:sp>
        <p:nvSpPr>
          <p:cNvPr id="1133" name="Google Shape;1133;g2db1b320927_0_0: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2dc2113b8ec_0_3: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169" name="Google Shape;1169;g2dc2113b8ec_0_3: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0" name="Google Shape;1170;g2dc2113b8ec_0_3: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26</a:t>
            </a:fld>
            <a:endParaRPr sz="1100">
              <a:solidFill>
                <a:schemeClr val="dk1"/>
              </a:solidFill>
              <a:latin typeface="Calibri"/>
              <a:ea typeface="Calibri"/>
              <a:cs typeface="Calibri"/>
              <a:sym typeface="Calibri"/>
            </a:endParaRPr>
          </a:p>
        </p:txBody>
      </p:sp>
      <p:sp>
        <p:nvSpPr>
          <p:cNvPr id="1171" name="Google Shape;1171;g2dc2113b8ec_0_3: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2dc2113b8ec_0_41: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207" name="Google Shape;1207;g2dc2113b8ec_0_41: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8" name="Google Shape;1208;g2dc2113b8ec_0_41: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27</a:t>
            </a:fld>
            <a:endParaRPr sz="1100">
              <a:solidFill>
                <a:schemeClr val="dk1"/>
              </a:solidFill>
              <a:latin typeface="Calibri"/>
              <a:ea typeface="Calibri"/>
              <a:cs typeface="Calibri"/>
              <a:sym typeface="Calibri"/>
            </a:endParaRPr>
          </a:p>
        </p:txBody>
      </p:sp>
      <p:sp>
        <p:nvSpPr>
          <p:cNvPr id="1209" name="Google Shape;1209;g2dc2113b8ec_0_41: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2dea2e1fc89_1_33: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245" name="Google Shape;1245;g2dea2e1fc89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6" name="Google Shape;1246;g2dea2e1fc89_1_33: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0" i="0" u="none" strike="noStrike" cap="none">
                <a:solidFill>
                  <a:schemeClr val="dk1"/>
                </a:solidFill>
                <a:latin typeface="Calibri"/>
                <a:ea typeface="Calibri"/>
                <a:cs typeface="Calibri"/>
                <a:sym typeface="Calibri"/>
              </a:rPr>
              <a:t>28</a:t>
            </a:fld>
            <a:endParaRPr sz="1100" b="0" i="0" u="none" strike="noStrike" cap="none">
              <a:solidFill>
                <a:schemeClr val="dk1"/>
              </a:solidFill>
              <a:latin typeface="Calibri"/>
              <a:ea typeface="Calibri"/>
              <a:cs typeface="Calibri"/>
              <a:sym typeface="Calibri"/>
            </a:endParaRPr>
          </a:p>
        </p:txBody>
      </p:sp>
      <p:sp>
        <p:nvSpPr>
          <p:cNvPr id="1247" name="Google Shape;1247;g2dea2e1fc89_1_33: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7aa57f887d_0_0:notes"/>
          <p:cNvSpPr txBox="1">
            <a:spLocks noGrp="1"/>
          </p:cNvSpPr>
          <p:nvPr>
            <p:ph type="body" idx="1"/>
          </p:nvPr>
        </p:nvSpPr>
        <p:spPr>
          <a:xfrm>
            <a:off x="686207" y="4343592"/>
            <a:ext cx="5485586" cy="4115184"/>
          </a:xfrm>
          <a:prstGeom prst="rect">
            <a:avLst/>
          </a:prstGeom>
        </p:spPr>
        <p:txBody>
          <a:bodyPr spcFirstLastPara="1" wrap="square" lIns="81325" tIns="81325" rIns="81325" bIns="81325" anchor="t" anchorCtr="0">
            <a:noAutofit/>
          </a:bodyPr>
          <a:lstStyle/>
          <a:p>
            <a:pPr marL="0" lvl="0" indent="0" algn="l" rtl="0">
              <a:spcBef>
                <a:spcPts val="0"/>
              </a:spcBef>
              <a:spcAft>
                <a:spcPts val="0"/>
              </a:spcAft>
              <a:buNone/>
            </a:pPr>
            <a:endParaRPr/>
          </a:p>
        </p:txBody>
      </p:sp>
      <p:sp>
        <p:nvSpPr>
          <p:cNvPr id="252" name="Google Shape;252;g27aa57f88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327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dc2113b8ec_0_406: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303" name="Google Shape;303;g2dc2113b8ec_0_406: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2dc2113b8ec_0_406: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3</a:t>
            </a:fld>
            <a:endParaRPr sz="1100">
              <a:solidFill>
                <a:schemeClr val="dk1"/>
              </a:solidFill>
              <a:latin typeface="Calibri"/>
              <a:ea typeface="Calibri"/>
              <a:cs typeface="Calibri"/>
              <a:sym typeface="Calibri"/>
            </a:endParaRPr>
          </a:p>
        </p:txBody>
      </p:sp>
      <p:sp>
        <p:nvSpPr>
          <p:cNvPr id="305" name="Google Shape;305;g2dc2113b8ec_0_406: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dff7e7864e_1_36:notes"/>
          <p:cNvSpPr txBox="1">
            <a:spLocks noGrp="1"/>
          </p:cNvSpPr>
          <p:nvPr>
            <p:ph type="body" idx="1"/>
          </p:nvPr>
        </p:nvSpPr>
        <p:spPr>
          <a:xfrm>
            <a:off x="686207" y="4343592"/>
            <a:ext cx="5485586" cy="4115184"/>
          </a:xfrm>
          <a:prstGeom prst="rect">
            <a:avLst/>
          </a:prstGeom>
          <a:noFill/>
          <a:ln>
            <a:noFill/>
          </a:ln>
        </p:spPr>
        <p:txBody>
          <a:bodyPr spcFirstLastPara="1" wrap="square" lIns="81325" tIns="40650" rIns="81325" bIns="40650" anchor="t" anchorCtr="0">
            <a:noAutofit/>
          </a:bodyPr>
          <a:lstStyle/>
          <a:p>
            <a:pPr marL="0" lvl="0" indent="0" algn="l" rtl="0">
              <a:lnSpc>
                <a:spcPct val="100000"/>
              </a:lnSpc>
              <a:spcBef>
                <a:spcPts val="0"/>
              </a:spcBef>
              <a:spcAft>
                <a:spcPts val="0"/>
              </a:spcAft>
              <a:buSzPts val="1200"/>
              <a:buNone/>
            </a:pPr>
            <a:endParaRPr sz="1200"/>
          </a:p>
        </p:txBody>
      </p:sp>
      <p:sp>
        <p:nvSpPr>
          <p:cNvPr id="341" name="Google Shape;341;g2dff7e7864e_1_36:notes"/>
          <p:cNvSpPr>
            <a:spLocks noGrp="1" noRot="1" noChangeAspect="1"/>
          </p:cNvSpPr>
          <p:nvPr>
            <p:ph type="sldImg" idx="2"/>
          </p:nvPr>
        </p:nvSpPr>
        <p:spPr>
          <a:xfrm>
            <a:off x="198193" y="685529"/>
            <a:ext cx="646161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dc2113b8ec_0_202: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2dc2113b8ec_0_202: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2dc2113b8ec_0_202: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5</a:t>
            </a:fld>
            <a:endParaRPr sz="1100">
              <a:solidFill>
                <a:schemeClr val="dk1"/>
              </a:solidFill>
              <a:latin typeface="Calibri"/>
              <a:ea typeface="Calibri"/>
              <a:cs typeface="Calibri"/>
              <a:sym typeface="Calibri"/>
            </a:endParaRPr>
          </a:p>
        </p:txBody>
      </p:sp>
      <p:sp>
        <p:nvSpPr>
          <p:cNvPr id="378" name="Google Shape;378;g2dc2113b8ec_0_202: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db1b320927_0_113: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414" name="Google Shape;414;g2db1b320927_0_113: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g2db1b320927_0_113: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6</a:t>
            </a:fld>
            <a:endParaRPr sz="1100">
              <a:solidFill>
                <a:schemeClr val="dk1"/>
              </a:solidFill>
              <a:latin typeface="Calibri"/>
              <a:ea typeface="Calibri"/>
              <a:cs typeface="Calibri"/>
              <a:sym typeface="Calibri"/>
            </a:endParaRPr>
          </a:p>
        </p:txBody>
      </p:sp>
      <p:sp>
        <p:nvSpPr>
          <p:cNvPr id="416" name="Google Shape;416;g2db1b320927_0_113: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dc2113b8ec_0_286: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452" name="Google Shape;452;g2dc2113b8ec_0_286: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2dc2113b8ec_0_286: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7</a:t>
            </a:fld>
            <a:endParaRPr sz="1100">
              <a:solidFill>
                <a:schemeClr val="dk1"/>
              </a:solidFill>
              <a:latin typeface="Calibri"/>
              <a:ea typeface="Calibri"/>
              <a:cs typeface="Calibri"/>
              <a:sym typeface="Calibri"/>
            </a:endParaRPr>
          </a:p>
        </p:txBody>
      </p:sp>
      <p:sp>
        <p:nvSpPr>
          <p:cNvPr id="454" name="Google Shape;454;g2dc2113b8ec_0_286: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dc2113b8ec_0_326: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490" name="Google Shape;490;g2dc2113b8ec_0_326: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g2dc2113b8ec_0_326: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8</a:t>
            </a:fld>
            <a:endParaRPr sz="1100">
              <a:solidFill>
                <a:schemeClr val="dk1"/>
              </a:solidFill>
              <a:latin typeface="Calibri"/>
              <a:ea typeface="Calibri"/>
              <a:cs typeface="Calibri"/>
              <a:sym typeface="Calibri"/>
            </a:endParaRPr>
          </a:p>
        </p:txBody>
      </p:sp>
      <p:sp>
        <p:nvSpPr>
          <p:cNvPr id="492" name="Google Shape;492;g2dc2113b8ec_0_326: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dc2113b8ec_0_449:notes"/>
          <p:cNvSpPr txBox="1">
            <a:spLocks noGrp="1"/>
          </p:cNvSpPr>
          <p:nvPr>
            <p:ph type="body" idx="1"/>
          </p:nvPr>
        </p:nvSpPr>
        <p:spPr>
          <a:xfrm>
            <a:off x="686207" y="4343598"/>
            <a:ext cx="5485500" cy="41151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528" name="Google Shape;528;g2dc2113b8ec_0_449:notes"/>
          <p:cNvSpPr>
            <a:spLocks noGrp="1" noRot="1" noChangeAspect="1"/>
          </p:cNvSpPr>
          <p:nvPr>
            <p:ph type="sldImg" idx="2"/>
          </p:nvPr>
        </p:nvSpPr>
        <p:spPr>
          <a:xfrm>
            <a:off x="92275" y="685838"/>
            <a:ext cx="6673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g2dc2113b8ec_0_449:notes"/>
          <p:cNvSpPr txBox="1">
            <a:spLocks noGrp="1"/>
          </p:cNvSpPr>
          <p:nvPr>
            <p:ph type="sldNum" idx="12"/>
          </p:nvPr>
        </p:nvSpPr>
        <p:spPr>
          <a:xfrm>
            <a:off x="3885116" y="8685278"/>
            <a:ext cx="2970900" cy="456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9</a:t>
            </a:fld>
            <a:endParaRPr sz="1100">
              <a:solidFill>
                <a:schemeClr val="dk1"/>
              </a:solidFill>
              <a:latin typeface="Calibri"/>
              <a:ea typeface="Calibri"/>
              <a:cs typeface="Calibri"/>
              <a:sym typeface="Calibri"/>
            </a:endParaRPr>
          </a:p>
        </p:txBody>
      </p:sp>
      <p:sp>
        <p:nvSpPr>
          <p:cNvPr id="530" name="Google Shape;530;g2dc2113b8ec_0_449:notes"/>
          <p:cNvSpPr txBox="1">
            <a:spLocks noGrp="1"/>
          </p:cNvSpPr>
          <p:nvPr>
            <p:ph type="dt" idx="10"/>
          </p:nvPr>
        </p:nvSpPr>
        <p:spPr>
          <a:xfrm>
            <a:off x="3885116" y="2"/>
            <a:ext cx="2970900" cy="456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ftr" idx="11"/>
          </p:nvPr>
        </p:nvSpPr>
        <p:spPr>
          <a:xfrm>
            <a:off x="3108960" y="4783455"/>
            <a:ext cx="2926080" cy="18838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2" name="Google Shape;52;p13"/>
          <p:cNvSpPr txBox="1">
            <a:spLocks noGrp="1"/>
          </p:cNvSpPr>
          <p:nvPr>
            <p:ph type="dt" idx="10"/>
          </p:nvPr>
        </p:nvSpPr>
        <p:spPr>
          <a:xfrm>
            <a:off x="457199" y="4783455"/>
            <a:ext cx="2103121" cy="18838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3" name="Google Shape;53;p13"/>
          <p:cNvSpPr txBox="1">
            <a:spLocks noGrp="1"/>
          </p:cNvSpPr>
          <p:nvPr>
            <p:ph type="sldNum" idx="12"/>
          </p:nvPr>
        </p:nvSpPr>
        <p:spPr>
          <a:xfrm>
            <a:off x="6583680" y="4783455"/>
            <a:ext cx="2103121" cy="188387"/>
          </a:xfrm>
          <a:prstGeom prst="rect">
            <a:avLst/>
          </a:prstGeom>
          <a:noFill/>
          <a:ln>
            <a:noFill/>
          </a:ln>
        </p:spPr>
        <p:txBody>
          <a:bodyPr spcFirstLastPara="1" wrap="square" lIns="0" tIns="0" rIns="0" bIns="0" anchor="t" anchorCtr="0">
            <a:spAutoFit/>
          </a:bodyPr>
          <a:lstStyle>
            <a:lvl1pPr marL="0" lvl="0" indent="0" algn="r">
              <a:spcBef>
                <a:spcPts val="0"/>
              </a:spcBef>
              <a:buNone/>
              <a:defRPr sz="1100">
                <a:solidFill>
                  <a:srgbClr val="888888"/>
                </a:solidFill>
              </a:defRPr>
            </a:lvl1pPr>
            <a:lvl2pPr marL="0" lvl="1" indent="0" algn="r">
              <a:spcBef>
                <a:spcPts val="0"/>
              </a:spcBef>
              <a:buNone/>
              <a:defRPr sz="1100">
                <a:solidFill>
                  <a:srgbClr val="888888"/>
                </a:solidFill>
              </a:defRPr>
            </a:lvl2pPr>
            <a:lvl3pPr marL="0" lvl="2" indent="0" algn="r">
              <a:spcBef>
                <a:spcPts val="0"/>
              </a:spcBef>
              <a:buNone/>
              <a:defRPr sz="1100">
                <a:solidFill>
                  <a:srgbClr val="888888"/>
                </a:solidFill>
              </a:defRPr>
            </a:lvl3pPr>
            <a:lvl4pPr marL="0" lvl="3" indent="0" algn="r">
              <a:spcBef>
                <a:spcPts val="0"/>
              </a:spcBef>
              <a:buNone/>
              <a:defRPr sz="1100">
                <a:solidFill>
                  <a:srgbClr val="888888"/>
                </a:solidFill>
              </a:defRPr>
            </a:lvl4pPr>
            <a:lvl5pPr marL="0" lvl="4" indent="0" algn="r">
              <a:spcBef>
                <a:spcPts val="0"/>
              </a:spcBef>
              <a:buNone/>
              <a:defRPr sz="1100">
                <a:solidFill>
                  <a:srgbClr val="888888"/>
                </a:solidFill>
              </a:defRPr>
            </a:lvl5pPr>
            <a:lvl6pPr marL="0" lvl="5" indent="0" algn="r">
              <a:spcBef>
                <a:spcPts val="0"/>
              </a:spcBef>
              <a:buNone/>
              <a:defRPr sz="1100">
                <a:solidFill>
                  <a:srgbClr val="888888"/>
                </a:solidFill>
              </a:defRPr>
            </a:lvl6pPr>
            <a:lvl7pPr marL="0" lvl="6" indent="0" algn="r">
              <a:spcBef>
                <a:spcPts val="0"/>
              </a:spcBef>
              <a:buNone/>
              <a:defRPr sz="1100">
                <a:solidFill>
                  <a:srgbClr val="888888"/>
                </a:solidFill>
              </a:defRPr>
            </a:lvl7pPr>
            <a:lvl8pPr marL="0" lvl="7" indent="0" algn="r">
              <a:spcBef>
                <a:spcPts val="0"/>
              </a:spcBef>
              <a:buNone/>
              <a:defRPr sz="1100">
                <a:solidFill>
                  <a:srgbClr val="888888"/>
                </a:solidFill>
              </a:defRPr>
            </a:lvl8pPr>
            <a:lvl9pPr marL="0" lvl="8" indent="0" algn="r">
              <a:spcBef>
                <a:spcPts val="0"/>
              </a:spcBef>
              <a:buNone/>
              <a:defRPr sz="1100">
                <a:solidFill>
                  <a:srgbClr val="888888"/>
                </a:solidFill>
              </a:defRPr>
            </a:lvl9pPr>
          </a:lstStyle>
          <a:p>
            <a:pPr marL="0" lvl="0" indent="0" algn="r" rtl="0">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54"/>
        <p:cNvGrpSpPr/>
        <p:nvPr/>
      </p:nvGrpSpPr>
      <p:grpSpPr>
        <a:xfrm>
          <a:off x="0" y="0"/>
          <a:ext cx="0" cy="0"/>
          <a:chOff x="0" y="0"/>
          <a:chExt cx="0" cy="0"/>
        </a:xfrm>
      </p:grpSpPr>
      <p:sp>
        <p:nvSpPr>
          <p:cNvPr id="55" name="Google Shape;55;p14"/>
          <p:cNvSpPr/>
          <p:nvPr/>
        </p:nvSpPr>
        <p:spPr>
          <a:xfrm>
            <a:off x="7600895" y="1"/>
            <a:ext cx="0" cy="5141772"/>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56;p14"/>
          <p:cNvSpPr/>
          <p:nvPr/>
        </p:nvSpPr>
        <p:spPr>
          <a:xfrm>
            <a:off x="1541907" y="1"/>
            <a:ext cx="0" cy="5141772"/>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57;p14"/>
          <p:cNvSpPr txBox="1">
            <a:spLocks noGrp="1"/>
          </p:cNvSpPr>
          <p:nvPr>
            <p:ph type="title"/>
          </p:nvPr>
        </p:nvSpPr>
        <p:spPr>
          <a:xfrm>
            <a:off x="1774604" y="329254"/>
            <a:ext cx="5594792" cy="20932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sz="1600" b="1" i="0">
                <a:solidFill>
                  <a:schemeClr val="dk1"/>
                </a:solidFill>
                <a:latin typeface="Lato"/>
                <a:ea typeface="Lato"/>
                <a:cs typeface="Lato"/>
                <a:sym typeface="Lato"/>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58" name="Google Shape;58;p14"/>
          <p:cNvSpPr txBox="1">
            <a:spLocks noGrp="1"/>
          </p:cNvSpPr>
          <p:nvPr>
            <p:ph type="body" idx="1"/>
          </p:nvPr>
        </p:nvSpPr>
        <p:spPr>
          <a:xfrm>
            <a:off x="1774604" y="1241334"/>
            <a:ext cx="5005308" cy="146498"/>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100"/>
              <a:buNone/>
              <a:defRPr sz="1100" b="0" i="0">
                <a:solidFill>
                  <a:schemeClr val="dk1"/>
                </a:solidFill>
                <a:latin typeface="Lato Light"/>
                <a:ea typeface="Lato Light"/>
                <a:cs typeface="Lato Light"/>
                <a:sym typeface="Lato Light"/>
              </a:defRPr>
            </a:lvl1pPr>
            <a:lvl2pPr marL="914400" lvl="1" indent="-228600" algn="l">
              <a:spcBef>
                <a:spcPts val="1200"/>
              </a:spcBef>
              <a:spcAft>
                <a:spcPts val="0"/>
              </a:spcAft>
              <a:buSzPts val="1100"/>
              <a:buNone/>
              <a:defRPr sz="1100"/>
            </a:lvl2pPr>
            <a:lvl3pPr marL="1371600" lvl="2" indent="-228600" algn="l">
              <a:spcBef>
                <a:spcPts val="1200"/>
              </a:spcBef>
              <a:spcAft>
                <a:spcPts val="0"/>
              </a:spcAft>
              <a:buSzPts val="1100"/>
              <a:buNone/>
              <a:defRPr sz="1100"/>
            </a:lvl3pPr>
            <a:lvl4pPr marL="1828800" lvl="3" indent="-228600" algn="l">
              <a:spcBef>
                <a:spcPts val="1200"/>
              </a:spcBef>
              <a:spcAft>
                <a:spcPts val="0"/>
              </a:spcAft>
              <a:buSzPts val="1100"/>
              <a:buNone/>
              <a:defRPr sz="1100"/>
            </a:lvl4pPr>
            <a:lvl5pPr marL="2286000" lvl="4" indent="-228600" algn="l">
              <a:spcBef>
                <a:spcPts val="1200"/>
              </a:spcBef>
              <a:spcAft>
                <a:spcPts val="0"/>
              </a:spcAft>
              <a:buSzPts val="1100"/>
              <a:buNone/>
              <a:defRPr sz="1100"/>
            </a:lvl5pPr>
            <a:lvl6pPr marL="2743200" lvl="5" indent="-228600" algn="l">
              <a:spcBef>
                <a:spcPts val="1200"/>
              </a:spcBef>
              <a:spcAft>
                <a:spcPts val="0"/>
              </a:spcAft>
              <a:buSzPts val="1100"/>
              <a:buNone/>
              <a:defRPr sz="1100"/>
            </a:lvl6pPr>
            <a:lvl7pPr marL="3200400" lvl="6" indent="-228600" algn="l">
              <a:spcBef>
                <a:spcPts val="1200"/>
              </a:spcBef>
              <a:spcAft>
                <a:spcPts val="0"/>
              </a:spcAft>
              <a:buSzPts val="1100"/>
              <a:buNone/>
              <a:defRPr sz="1100"/>
            </a:lvl7pPr>
            <a:lvl8pPr marL="3657600" lvl="7" indent="-228600" algn="l">
              <a:spcBef>
                <a:spcPts val="1200"/>
              </a:spcBef>
              <a:spcAft>
                <a:spcPts val="0"/>
              </a:spcAft>
              <a:buSzPts val="1100"/>
              <a:buNone/>
              <a:defRPr sz="1100"/>
            </a:lvl8pPr>
            <a:lvl9pPr marL="4114800" lvl="8" indent="-228600" algn="l">
              <a:spcBef>
                <a:spcPts val="1200"/>
              </a:spcBef>
              <a:spcAft>
                <a:spcPts val="1200"/>
              </a:spcAft>
              <a:buSzPts val="1100"/>
              <a:buNone/>
              <a:defRPr sz="1100"/>
            </a:lvl9pPr>
          </a:lstStyle>
          <a:p>
            <a:endParaRPr/>
          </a:p>
        </p:txBody>
      </p:sp>
      <p:sp>
        <p:nvSpPr>
          <p:cNvPr id="59" name="Google Shape;59;p14"/>
          <p:cNvSpPr txBox="1">
            <a:spLocks noGrp="1"/>
          </p:cNvSpPr>
          <p:nvPr>
            <p:ph type="ftr" idx="11"/>
          </p:nvPr>
        </p:nvSpPr>
        <p:spPr>
          <a:xfrm>
            <a:off x="3108960" y="4783455"/>
            <a:ext cx="2926080" cy="18838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0" name="Google Shape;60;p14"/>
          <p:cNvSpPr txBox="1">
            <a:spLocks noGrp="1"/>
          </p:cNvSpPr>
          <p:nvPr>
            <p:ph type="dt" idx="10"/>
          </p:nvPr>
        </p:nvSpPr>
        <p:spPr>
          <a:xfrm>
            <a:off x="457199" y="4783455"/>
            <a:ext cx="2103121" cy="18838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1" name="Google Shape;61;p14"/>
          <p:cNvSpPr txBox="1">
            <a:spLocks noGrp="1"/>
          </p:cNvSpPr>
          <p:nvPr>
            <p:ph type="sldNum" idx="12"/>
          </p:nvPr>
        </p:nvSpPr>
        <p:spPr>
          <a:xfrm>
            <a:off x="6583680" y="4783455"/>
            <a:ext cx="2103121" cy="188387"/>
          </a:xfrm>
          <a:prstGeom prst="rect">
            <a:avLst/>
          </a:prstGeom>
          <a:noFill/>
          <a:ln>
            <a:noFill/>
          </a:ln>
        </p:spPr>
        <p:txBody>
          <a:bodyPr spcFirstLastPara="1" wrap="square" lIns="0" tIns="0" rIns="0" bIns="0" anchor="t" anchorCtr="0">
            <a:spAutoFit/>
          </a:bodyPr>
          <a:lstStyle>
            <a:lvl1pPr marL="0" lvl="0" indent="0" algn="r">
              <a:spcBef>
                <a:spcPts val="0"/>
              </a:spcBef>
              <a:buNone/>
              <a:defRPr sz="1100">
                <a:solidFill>
                  <a:srgbClr val="888888"/>
                </a:solidFill>
              </a:defRPr>
            </a:lvl1pPr>
            <a:lvl2pPr marL="0" lvl="1" indent="0" algn="r">
              <a:spcBef>
                <a:spcPts val="0"/>
              </a:spcBef>
              <a:buNone/>
              <a:defRPr sz="1100">
                <a:solidFill>
                  <a:srgbClr val="888888"/>
                </a:solidFill>
              </a:defRPr>
            </a:lvl2pPr>
            <a:lvl3pPr marL="0" lvl="2" indent="0" algn="r">
              <a:spcBef>
                <a:spcPts val="0"/>
              </a:spcBef>
              <a:buNone/>
              <a:defRPr sz="1100">
                <a:solidFill>
                  <a:srgbClr val="888888"/>
                </a:solidFill>
              </a:defRPr>
            </a:lvl3pPr>
            <a:lvl4pPr marL="0" lvl="3" indent="0" algn="r">
              <a:spcBef>
                <a:spcPts val="0"/>
              </a:spcBef>
              <a:buNone/>
              <a:defRPr sz="1100">
                <a:solidFill>
                  <a:srgbClr val="888888"/>
                </a:solidFill>
              </a:defRPr>
            </a:lvl4pPr>
            <a:lvl5pPr marL="0" lvl="4" indent="0" algn="r">
              <a:spcBef>
                <a:spcPts val="0"/>
              </a:spcBef>
              <a:buNone/>
              <a:defRPr sz="1100">
                <a:solidFill>
                  <a:srgbClr val="888888"/>
                </a:solidFill>
              </a:defRPr>
            </a:lvl5pPr>
            <a:lvl6pPr marL="0" lvl="5" indent="0" algn="r">
              <a:spcBef>
                <a:spcPts val="0"/>
              </a:spcBef>
              <a:buNone/>
              <a:defRPr sz="1100">
                <a:solidFill>
                  <a:srgbClr val="888888"/>
                </a:solidFill>
              </a:defRPr>
            </a:lvl6pPr>
            <a:lvl7pPr marL="0" lvl="6" indent="0" algn="r">
              <a:spcBef>
                <a:spcPts val="0"/>
              </a:spcBef>
              <a:buNone/>
              <a:defRPr sz="1100">
                <a:solidFill>
                  <a:srgbClr val="888888"/>
                </a:solidFill>
              </a:defRPr>
            </a:lvl7pPr>
            <a:lvl8pPr marL="0" lvl="7" indent="0" algn="r">
              <a:spcBef>
                <a:spcPts val="0"/>
              </a:spcBef>
              <a:buNone/>
              <a:defRPr sz="1100">
                <a:solidFill>
                  <a:srgbClr val="888888"/>
                </a:solidFill>
              </a:defRPr>
            </a:lvl8pPr>
            <a:lvl9pPr marL="0" lvl="8" indent="0" algn="r">
              <a:spcBef>
                <a:spcPts val="0"/>
              </a:spcBef>
              <a:buNone/>
              <a:defRPr sz="1100">
                <a:solidFill>
                  <a:srgbClr val="888888"/>
                </a:solidFill>
              </a:defRPr>
            </a:lvl9pPr>
          </a:lstStyle>
          <a:p>
            <a:pPr marL="0" lvl="0" indent="0" algn="r" rtl="0">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69"/>
        <p:cNvGrpSpPr/>
        <p:nvPr/>
      </p:nvGrpSpPr>
      <p:grpSpPr>
        <a:xfrm>
          <a:off x="0" y="0"/>
          <a:ext cx="0" cy="0"/>
          <a:chOff x="0" y="0"/>
          <a:chExt cx="0" cy="0"/>
        </a:xfrm>
      </p:grpSpPr>
      <p:sp>
        <p:nvSpPr>
          <p:cNvPr id="70" name="Google Shape;70;p16"/>
          <p:cNvSpPr txBox="1">
            <a:spLocks noGrp="1"/>
          </p:cNvSpPr>
          <p:nvPr>
            <p:ph type="ftr" idx="11"/>
          </p:nvPr>
        </p:nvSpPr>
        <p:spPr>
          <a:xfrm>
            <a:off x="3108960" y="4783455"/>
            <a:ext cx="2926080" cy="188387"/>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6"/>
          <p:cNvSpPr txBox="1">
            <a:spLocks noGrp="1"/>
          </p:cNvSpPr>
          <p:nvPr>
            <p:ph type="dt" idx="10"/>
          </p:nvPr>
        </p:nvSpPr>
        <p:spPr>
          <a:xfrm>
            <a:off x="457199" y="4783455"/>
            <a:ext cx="2103121" cy="1883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6"/>
          <p:cNvSpPr txBox="1">
            <a:spLocks noGrp="1"/>
          </p:cNvSpPr>
          <p:nvPr>
            <p:ph type="sldNum" idx="12"/>
          </p:nvPr>
        </p:nvSpPr>
        <p:spPr>
          <a:xfrm>
            <a:off x="6583680" y="4783455"/>
            <a:ext cx="2103121" cy="18838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73"/>
        <p:cNvGrpSpPr/>
        <p:nvPr/>
      </p:nvGrpSpPr>
      <p:grpSpPr>
        <a:xfrm>
          <a:off x="0" y="0"/>
          <a:ext cx="0" cy="0"/>
          <a:chOff x="0" y="0"/>
          <a:chExt cx="0" cy="0"/>
        </a:xfrm>
      </p:grpSpPr>
      <p:sp>
        <p:nvSpPr>
          <p:cNvPr id="74" name="Google Shape;74;p17"/>
          <p:cNvSpPr/>
          <p:nvPr/>
        </p:nvSpPr>
        <p:spPr>
          <a:xfrm>
            <a:off x="7600895" y="1"/>
            <a:ext cx="0" cy="5141772"/>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 name="Google Shape;75;p17"/>
          <p:cNvSpPr/>
          <p:nvPr/>
        </p:nvSpPr>
        <p:spPr>
          <a:xfrm>
            <a:off x="1541907" y="1"/>
            <a:ext cx="0" cy="5141772"/>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 name="Google Shape;76;p17"/>
          <p:cNvSpPr txBox="1">
            <a:spLocks noGrp="1"/>
          </p:cNvSpPr>
          <p:nvPr>
            <p:ph type="title"/>
          </p:nvPr>
        </p:nvSpPr>
        <p:spPr>
          <a:xfrm>
            <a:off x="1774604" y="329254"/>
            <a:ext cx="5594792" cy="20932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sz="1600" b="1" i="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7"/>
          <p:cNvSpPr txBox="1">
            <a:spLocks noGrp="1"/>
          </p:cNvSpPr>
          <p:nvPr>
            <p:ph type="body" idx="1"/>
          </p:nvPr>
        </p:nvSpPr>
        <p:spPr>
          <a:xfrm>
            <a:off x="1774604" y="1241333"/>
            <a:ext cx="5005308" cy="1464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100"/>
              <a:buNone/>
              <a:defRPr sz="1100" b="0" i="0">
                <a:solidFill>
                  <a:schemeClr val="dk1"/>
                </a:solidFill>
                <a:latin typeface="Lato Light"/>
                <a:ea typeface="Lato Light"/>
                <a:cs typeface="Lato Light"/>
                <a:sym typeface="Lato Light"/>
              </a:defRPr>
            </a:lvl1pPr>
            <a:lvl2pPr marL="914400" lvl="1" indent="-228600" algn="l">
              <a:lnSpc>
                <a:spcPct val="100000"/>
              </a:lnSpc>
              <a:spcBef>
                <a:spcPts val="0"/>
              </a:spcBef>
              <a:spcAft>
                <a:spcPts val="0"/>
              </a:spcAft>
              <a:buSzPts val="1100"/>
              <a:buNone/>
              <a:defRPr/>
            </a:lvl2pPr>
            <a:lvl3pPr marL="1371600" lvl="2" indent="-228600" algn="l">
              <a:lnSpc>
                <a:spcPct val="100000"/>
              </a:lnSpc>
              <a:spcBef>
                <a:spcPts val="0"/>
              </a:spcBef>
              <a:spcAft>
                <a:spcPts val="0"/>
              </a:spcAft>
              <a:buSzPts val="1100"/>
              <a:buNone/>
              <a:defRPr/>
            </a:lvl3pPr>
            <a:lvl4pPr marL="1828800" lvl="3" indent="-228600" algn="l">
              <a:lnSpc>
                <a:spcPct val="100000"/>
              </a:lnSpc>
              <a:spcBef>
                <a:spcPts val="0"/>
              </a:spcBef>
              <a:spcAft>
                <a:spcPts val="0"/>
              </a:spcAft>
              <a:buSzPts val="1100"/>
              <a:buNone/>
              <a:defRPr/>
            </a:lvl4pPr>
            <a:lvl5pPr marL="2286000" lvl="4" indent="-228600" algn="l">
              <a:lnSpc>
                <a:spcPct val="100000"/>
              </a:lnSpc>
              <a:spcBef>
                <a:spcPts val="0"/>
              </a:spcBef>
              <a:spcAft>
                <a:spcPts val="0"/>
              </a:spcAft>
              <a:buSzPts val="1100"/>
              <a:buNone/>
              <a:defRPr/>
            </a:lvl5pPr>
            <a:lvl6pPr marL="2743200" lvl="5" indent="-228600" algn="l">
              <a:lnSpc>
                <a:spcPct val="100000"/>
              </a:lnSpc>
              <a:spcBef>
                <a:spcPts val="0"/>
              </a:spcBef>
              <a:spcAft>
                <a:spcPts val="0"/>
              </a:spcAft>
              <a:buSzPts val="1100"/>
              <a:buNone/>
              <a:defRPr/>
            </a:lvl6pPr>
            <a:lvl7pPr marL="3200400" lvl="6" indent="-228600" algn="l">
              <a:lnSpc>
                <a:spcPct val="100000"/>
              </a:lnSpc>
              <a:spcBef>
                <a:spcPts val="0"/>
              </a:spcBef>
              <a:spcAft>
                <a:spcPts val="0"/>
              </a:spcAft>
              <a:buSzPts val="1100"/>
              <a:buNone/>
              <a:defRPr/>
            </a:lvl7pPr>
            <a:lvl8pPr marL="3657600" lvl="7" indent="-228600" algn="l">
              <a:lnSpc>
                <a:spcPct val="100000"/>
              </a:lnSpc>
              <a:spcBef>
                <a:spcPts val="0"/>
              </a:spcBef>
              <a:spcAft>
                <a:spcPts val="0"/>
              </a:spcAft>
              <a:buSzPts val="1100"/>
              <a:buNone/>
              <a:defRPr/>
            </a:lvl8pPr>
            <a:lvl9pPr marL="4114800" lvl="8" indent="-228600" algn="l">
              <a:lnSpc>
                <a:spcPct val="100000"/>
              </a:lnSpc>
              <a:spcBef>
                <a:spcPts val="0"/>
              </a:spcBef>
              <a:spcAft>
                <a:spcPts val="0"/>
              </a:spcAft>
              <a:buSzPts val="1100"/>
              <a:buNone/>
              <a:defRPr/>
            </a:lvl9pPr>
          </a:lstStyle>
          <a:p>
            <a:endParaRPr/>
          </a:p>
        </p:txBody>
      </p:sp>
      <p:sp>
        <p:nvSpPr>
          <p:cNvPr id="78" name="Google Shape;78;p17"/>
          <p:cNvSpPr txBox="1">
            <a:spLocks noGrp="1"/>
          </p:cNvSpPr>
          <p:nvPr>
            <p:ph type="ftr" idx="11"/>
          </p:nvPr>
        </p:nvSpPr>
        <p:spPr>
          <a:xfrm>
            <a:off x="3108960" y="4783455"/>
            <a:ext cx="2926080" cy="188387"/>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7"/>
          <p:cNvSpPr txBox="1">
            <a:spLocks noGrp="1"/>
          </p:cNvSpPr>
          <p:nvPr>
            <p:ph type="dt" idx="10"/>
          </p:nvPr>
        </p:nvSpPr>
        <p:spPr>
          <a:xfrm>
            <a:off x="457199" y="4783455"/>
            <a:ext cx="2103121" cy="1883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583680" y="4783455"/>
            <a:ext cx="2103121" cy="18838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1"/>
        <p:cNvGrpSpPr/>
        <p:nvPr/>
      </p:nvGrpSpPr>
      <p:grpSpPr>
        <a:xfrm>
          <a:off x="0" y="0"/>
          <a:ext cx="0" cy="0"/>
          <a:chOff x="0" y="0"/>
          <a:chExt cx="0" cy="0"/>
        </a:xfrm>
      </p:grpSpPr>
      <p:sp>
        <p:nvSpPr>
          <p:cNvPr id="82" name="Google Shape;82;p18"/>
          <p:cNvSpPr txBox="1">
            <a:spLocks noGrp="1"/>
          </p:cNvSpPr>
          <p:nvPr>
            <p:ph type="ctrTitle"/>
          </p:nvPr>
        </p:nvSpPr>
        <p:spPr>
          <a:xfrm>
            <a:off x="685801" y="1594485"/>
            <a:ext cx="7772401" cy="20931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8"/>
          <p:cNvSpPr txBox="1">
            <a:spLocks noGrp="1"/>
          </p:cNvSpPr>
          <p:nvPr>
            <p:ph type="subTitle" idx="1"/>
          </p:nvPr>
        </p:nvSpPr>
        <p:spPr>
          <a:xfrm>
            <a:off x="1371601" y="2880360"/>
            <a:ext cx="6400800" cy="14652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8"/>
          <p:cNvSpPr txBox="1">
            <a:spLocks noGrp="1"/>
          </p:cNvSpPr>
          <p:nvPr>
            <p:ph type="ftr" idx="11"/>
          </p:nvPr>
        </p:nvSpPr>
        <p:spPr>
          <a:xfrm>
            <a:off x="3108960" y="4783455"/>
            <a:ext cx="2926080" cy="188387"/>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18"/>
          <p:cNvSpPr txBox="1">
            <a:spLocks noGrp="1"/>
          </p:cNvSpPr>
          <p:nvPr>
            <p:ph type="dt" idx="10"/>
          </p:nvPr>
        </p:nvSpPr>
        <p:spPr>
          <a:xfrm>
            <a:off x="457199" y="4783455"/>
            <a:ext cx="2103121" cy="1883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8"/>
          <p:cNvSpPr txBox="1">
            <a:spLocks noGrp="1"/>
          </p:cNvSpPr>
          <p:nvPr>
            <p:ph type="sldNum" idx="12"/>
          </p:nvPr>
        </p:nvSpPr>
        <p:spPr>
          <a:xfrm>
            <a:off x="6583680" y="4783455"/>
            <a:ext cx="2103121" cy="18838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1774604" y="329254"/>
            <a:ext cx="5594792" cy="20932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sz="1600" b="1" i="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19"/>
          <p:cNvSpPr txBox="1">
            <a:spLocks noGrp="1"/>
          </p:cNvSpPr>
          <p:nvPr>
            <p:ph type="body" idx="1"/>
          </p:nvPr>
        </p:nvSpPr>
        <p:spPr>
          <a:xfrm>
            <a:off x="457201" y="1183005"/>
            <a:ext cx="3977640" cy="1465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100"/>
              <a:buNone/>
              <a:defRPr/>
            </a:lvl1pPr>
            <a:lvl2pPr marL="914400" lvl="1" indent="-228600" algn="l">
              <a:lnSpc>
                <a:spcPct val="100000"/>
              </a:lnSpc>
              <a:spcBef>
                <a:spcPts val="0"/>
              </a:spcBef>
              <a:spcAft>
                <a:spcPts val="0"/>
              </a:spcAft>
              <a:buSzPts val="1100"/>
              <a:buNone/>
              <a:defRPr/>
            </a:lvl2pPr>
            <a:lvl3pPr marL="1371600" lvl="2" indent="-228600" algn="l">
              <a:lnSpc>
                <a:spcPct val="100000"/>
              </a:lnSpc>
              <a:spcBef>
                <a:spcPts val="0"/>
              </a:spcBef>
              <a:spcAft>
                <a:spcPts val="0"/>
              </a:spcAft>
              <a:buSzPts val="1100"/>
              <a:buNone/>
              <a:defRPr/>
            </a:lvl3pPr>
            <a:lvl4pPr marL="1828800" lvl="3" indent="-228600" algn="l">
              <a:lnSpc>
                <a:spcPct val="100000"/>
              </a:lnSpc>
              <a:spcBef>
                <a:spcPts val="0"/>
              </a:spcBef>
              <a:spcAft>
                <a:spcPts val="0"/>
              </a:spcAft>
              <a:buSzPts val="1100"/>
              <a:buNone/>
              <a:defRPr/>
            </a:lvl4pPr>
            <a:lvl5pPr marL="2286000" lvl="4" indent="-228600" algn="l">
              <a:lnSpc>
                <a:spcPct val="100000"/>
              </a:lnSpc>
              <a:spcBef>
                <a:spcPts val="0"/>
              </a:spcBef>
              <a:spcAft>
                <a:spcPts val="0"/>
              </a:spcAft>
              <a:buSzPts val="1100"/>
              <a:buNone/>
              <a:defRPr/>
            </a:lvl5pPr>
            <a:lvl6pPr marL="2743200" lvl="5" indent="-228600" algn="l">
              <a:lnSpc>
                <a:spcPct val="100000"/>
              </a:lnSpc>
              <a:spcBef>
                <a:spcPts val="0"/>
              </a:spcBef>
              <a:spcAft>
                <a:spcPts val="0"/>
              </a:spcAft>
              <a:buSzPts val="1100"/>
              <a:buNone/>
              <a:defRPr/>
            </a:lvl6pPr>
            <a:lvl7pPr marL="3200400" lvl="6" indent="-228600" algn="l">
              <a:lnSpc>
                <a:spcPct val="100000"/>
              </a:lnSpc>
              <a:spcBef>
                <a:spcPts val="0"/>
              </a:spcBef>
              <a:spcAft>
                <a:spcPts val="0"/>
              </a:spcAft>
              <a:buSzPts val="1100"/>
              <a:buNone/>
              <a:defRPr/>
            </a:lvl7pPr>
            <a:lvl8pPr marL="3657600" lvl="7" indent="-228600" algn="l">
              <a:lnSpc>
                <a:spcPct val="100000"/>
              </a:lnSpc>
              <a:spcBef>
                <a:spcPts val="0"/>
              </a:spcBef>
              <a:spcAft>
                <a:spcPts val="0"/>
              </a:spcAft>
              <a:buSzPts val="1100"/>
              <a:buNone/>
              <a:defRPr/>
            </a:lvl8pPr>
            <a:lvl9pPr marL="4114800" lvl="8" indent="-228600" algn="l">
              <a:lnSpc>
                <a:spcPct val="100000"/>
              </a:lnSpc>
              <a:spcBef>
                <a:spcPts val="0"/>
              </a:spcBef>
              <a:spcAft>
                <a:spcPts val="0"/>
              </a:spcAft>
              <a:buSzPts val="1100"/>
              <a:buNone/>
              <a:defRPr/>
            </a:lvl9pPr>
          </a:lstStyle>
          <a:p>
            <a:endParaRPr/>
          </a:p>
        </p:txBody>
      </p:sp>
      <p:sp>
        <p:nvSpPr>
          <p:cNvPr id="90" name="Google Shape;90;p19"/>
          <p:cNvSpPr txBox="1">
            <a:spLocks noGrp="1"/>
          </p:cNvSpPr>
          <p:nvPr>
            <p:ph type="body" idx="2"/>
          </p:nvPr>
        </p:nvSpPr>
        <p:spPr>
          <a:xfrm>
            <a:off x="4709161" y="1183005"/>
            <a:ext cx="3977640" cy="1465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100"/>
              <a:buNone/>
              <a:defRPr/>
            </a:lvl1pPr>
            <a:lvl2pPr marL="914400" lvl="1" indent="-228600" algn="l">
              <a:lnSpc>
                <a:spcPct val="100000"/>
              </a:lnSpc>
              <a:spcBef>
                <a:spcPts val="0"/>
              </a:spcBef>
              <a:spcAft>
                <a:spcPts val="0"/>
              </a:spcAft>
              <a:buSzPts val="1100"/>
              <a:buNone/>
              <a:defRPr/>
            </a:lvl2pPr>
            <a:lvl3pPr marL="1371600" lvl="2" indent="-228600" algn="l">
              <a:lnSpc>
                <a:spcPct val="100000"/>
              </a:lnSpc>
              <a:spcBef>
                <a:spcPts val="0"/>
              </a:spcBef>
              <a:spcAft>
                <a:spcPts val="0"/>
              </a:spcAft>
              <a:buSzPts val="1100"/>
              <a:buNone/>
              <a:defRPr/>
            </a:lvl3pPr>
            <a:lvl4pPr marL="1828800" lvl="3" indent="-228600" algn="l">
              <a:lnSpc>
                <a:spcPct val="100000"/>
              </a:lnSpc>
              <a:spcBef>
                <a:spcPts val="0"/>
              </a:spcBef>
              <a:spcAft>
                <a:spcPts val="0"/>
              </a:spcAft>
              <a:buSzPts val="1100"/>
              <a:buNone/>
              <a:defRPr/>
            </a:lvl4pPr>
            <a:lvl5pPr marL="2286000" lvl="4" indent="-228600" algn="l">
              <a:lnSpc>
                <a:spcPct val="100000"/>
              </a:lnSpc>
              <a:spcBef>
                <a:spcPts val="0"/>
              </a:spcBef>
              <a:spcAft>
                <a:spcPts val="0"/>
              </a:spcAft>
              <a:buSzPts val="1100"/>
              <a:buNone/>
              <a:defRPr/>
            </a:lvl5pPr>
            <a:lvl6pPr marL="2743200" lvl="5" indent="-228600" algn="l">
              <a:lnSpc>
                <a:spcPct val="100000"/>
              </a:lnSpc>
              <a:spcBef>
                <a:spcPts val="0"/>
              </a:spcBef>
              <a:spcAft>
                <a:spcPts val="0"/>
              </a:spcAft>
              <a:buSzPts val="1100"/>
              <a:buNone/>
              <a:defRPr/>
            </a:lvl6pPr>
            <a:lvl7pPr marL="3200400" lvl="6" indent="-228600" algn="l">
              <a:lnSpc>
                <a:spcPct val="100000"/>
              </a:lnSpc>
              <a:spcBef>
                <a:spcPts val="0"/>
              </a:spcBef>
              <a:spcAft>
                <a:spcPts val="0"/>
              </a:spcAft>
              <a:buSzPts val="1100"/>
              <a:buNone/>
              <a:defRPr/>
            </a:lvl7pPr>
            <a:lvl8pPr marL="3657600" lvl="7" indent="-228600" algn="l">
              <a:lnSpc>
                <a:spcPct val="100000"/>
              </a:lnSpc>
              <a:spcBef>
                <a:spcPts val="0"/>
              </a:spcBef>
              <a:spcAft>
                <a:spcPts val="0"/>
              </a:spcAft>
              <a:buSzPts val="1100"/>
              <a:buNone/>
              <a:defRPr/>
            </a:lvl8pPr>
            <a:lvl9pPr marL="4114800" lvl="8" indent="-228600" algn="l">
              <a:lnSpc>
                <a:spcPct val="100000"/>
              </a:lnSpc>
              <a:spcBef>
                <a:spcPts val="0"/>
              </a:spcBef>
              <a:spcAft>
                <a:spcPts val="0"/>
              </a:spcAft>
              <a:buSzPts val="1100"/>
              <a:buNone/>
              <a:defRPr/>
            </a:lvl9pPr>
          </a:lstStyle>
          <a:p>
            <a:endParaRPr/>
          </a:p>
        </p:txBody>
      </p:sp>
      <p:sp>
        <p:nvSpPr>
          <p:cNvPr id="91" name="Google Shape;91;p19"/>
          <p:cNvSpPr txBox="1">
            <a:spLocks noGrp="1"/>
          </p:cNvSpPr>
          <p:nvPr>
            <p:ph type="ftr" idx="11"/>
          </p:nvPr>
        </p:nvSpPr>
        <p:spPr>
          <a:xfrm>
            <a:off x="3108960" y="4783455"/>
            <a:ext cx="2926080" cy="188387"/>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457199" y="4783455"/>
            <a:ext cx="2103121" cy="1883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19"/>
          <p:cNvSpPr txBox="1">
            <a:spLocks noGrp="1"/>
          </p:cNvSpPr>
          <p:nvPr>
            <p:ph type="sldNum" idx="12"/>
          </p:nvPr>
        </p:nvSpPr>
        <p:spPr>
          <a:xfrm>
            <a:off x="6583680" y="4783455"/>
            <a:ext cx="2103121" cy="18838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1774604" y="329254"/>
            <a:ext cx="5594792" cy="20932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sz="1600" b="1" i="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20"/>
          <p:cNvSpPr txBox="1">
            <a:spLocks noGrp="1"/>
          </p:cNvSpPr>
          <p:nvPr>
            <p:ph type="ftr" idx="11"/>
          </p:nvPr>
        </p:nvSpPr>
        <p:spPr>
          <a:xfrm>
            <a:off x="3108960" y="4783455"/>
            <a:ext cx="2926080" cy="188387"/>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0"/>
          <p:cNvSpPr txBox="1">
            <a:spLocks noGrp="1"/>
          </p:cNvSpPr>
          <p:nvPr>
            <p:ph type="dt" idx="10"/>
          </p:nvPr>
        </p:nvSpPr>
        <p:spPr>
          <a:xfrm>
            <a:off x="457199" y="4783455"/>
            <a:ext cx="2103121" cy="1883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583680" y="4783455"/>
            <a:ext cx="2103121" cy="18838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03"/>
        <p:cNvGrpSpPr/>
        <p:nvPr/>
      </p:nvGrpSpPr>
      <p:grpSpPr>
        <a:xfrm>
          <a:off x="0" y="0"/>
          <a:ext cx="0" cy="0"/>
          <a:chOff x="0" y="0"/>
          <a:chExt cx="0" cy="0"/>
        </a:xfrm>
      </p:grpSpPr>
      <p:sp>
        <p:nvSpPr>
          <p:cNvPr id="104" name="Google Shape;104;p22"/>
          <p:cNvSpPr txBox="1">
            <a:spLocks noGrp="1"/>
          </p:cNvSpPr>
          <p:nvPr>
            <p:ph type="ftr" idx="11"/>
          </p:nvPr>
        </p:nvSpPr>
        <p:spPr>
          <a:xfrm>
            <a:off x="3108960" y="4783455"/>
            <a:ext cx="2926080" cy="188387"/>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5" name="Google Shape;105;p22"/>
          <p:cNvSpPr txBox="1">
            <a:spLocks noGrp="1"/>
          </p:cNvSpPr>
          <p:nvPr>
            <p:ph type="dt" idx="10"/>
          </p:nvPr>
        </p:nvSpPr>
        <p:spPr>
          <a:xfrm>
            <a:off x="457199" y="4783455"/>
            <a:ext cx="2103121" cy="18838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6" name="Google Shape;106;p22"/>
          <p:cNvSpPr txBox="1">
            <a:spLocks noGrp="1"/>
          </p:cNvSpPr>
          <p:nvPr>
            <p:ph type="sldNum" idx="12"/>
          </p:nvPr>
        </p:nvSpPr>
        <p:spPr>
          <a:xfrm>
            <a:off x="6583680" y="4783455"/>
            <a:ext cx="2103121" cy="18838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107"/>
        <p:cNvGrpSpPr/>
        <p:nvPr/>
      </p:nvGrpSpPr>
      <p:grpSpPr>
        <a:xfrm>
          <a:off x="0" y="0"/>
          <a:ext cx="0" cy="0"/>
          <a:chOff x="0" y="0"/>
          <a:chExt cx="0" cy="0"/>
        </a:xfrm>
      </p:grpSpPr>
      <p:sp>
        <p:nvSpPr>
          <p:cNvPr id="108" name="Google Shape;108;p23"/>
          <p:cNvSpPr/>
          <p:nvPr/>
        </p:nvSpPr>
        <p:spPr>
          <a:xfrm>
            <a:off x="7600895" y="1"/>
            <a:ext cx="0" cy="5141772"/>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 name="Google Shape;109;p23"/>
          <p:cNvSpPr/>
          <p:nvPr/>
        </p:nvSpPr>
        <p:spPr>
          <a:xfrm>
            <a:off x="1541907" y="1"/>
            <a:ext cx="0" cy="5141772"/>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 name="Google Shape;110;p23"/>
          <p:cNvSpPr txBox="1">
            <a:spLocks noGrp="1"/>
          </p:cNvSpPr>
          <p:nvPr>
            <p:ph type="title"/>
          </p:nvPr>
        </p:nvSpPr>
        <p:spPr>
          <a:xfrm>
            <a:off x="1774604" y="329254"/>
            <a:ext cx="5594792" cy="20932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100"/>
              <a:buNone/>
              <a:defRPr sz="1600" b="1" i="0">
                <a:solidFill>
                  <a:schemeClr val="dk1"/>
                </a:solidFill>
                <a:latin typeface="Lato"/>
                <a:ea typeface="Lato"/>
                <a:cs typeface="Lato"/>
                <a:sym typeface="Lato"/>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11" name="Google Shape;111;p23"/>
          <p:cNvSpPr txBox="1">
            <a:spLocks noGrp="1"/>
          </p:cNvSpPr>
          <p:nvPr>
            <p:ph type="body" idx="1"/>
          </p:nvPr>
        </p:nvSpPr>
        <p:spPr>
          <a:xfrm>
            <a:off x="1774604" y="1241334"/>
            <a:ext cx="5005308" cy="146498"/>
          </a:xfrm>
          <a:prstGeom prst="rect">
            <a:avLst/>
          </a:prstGeom>
          <a:noFill/>
          <a:ln>
            <a:noFill/>
          </a:ln>
        </p:spPr>
        <p:txBody>
          <a:bodyPr spcFirstLastPara="1" wrap="square" lIns="0" tIns="0" rIns="0" bIns="0" anchor="t" anchorCtr="0">
            <a:spAutoFit/>
          </a:bodyPr>
          <a:lstStyle>
            <a:lvl1pPr marL="457200" lvl="0" indent="-228600" algn="l">
              <a:lnSpc>
                <a:spcPct val="115000"/>
              </a:lnSpc>
              <a:spcBef>
                <a:spcPts val="0"/>
              </a:spcBef>
              <a:spcAft>
                <a:spcPts val="0"/>
              </a:spcAft>
              <a:buSzPts val="1100"/>
              <a:buNone/>
              <a:defRPr sz="1100" b="0" i="0">
                <a:solidFill>
                  <a:schemeClr val="dk1"/>
                </a:solidFill>
                <a:latin typeface="Lato Light"/>
                <a:ea typeface="Lato Light"/>
                <a:cs typeface="Lato Light"/>
                <a:sym typeface="Lato Light"/>
              </a:defRPr>
            </a:lvl1pPr>
            <a:lvl2pPr marL="914400" lvl="1" indent="-228600" algn="l">
              <a:lnSpc>
                <a:spcPct val="115000"/>
              </a:lnSpc>
              <a:spcBef>
                <a:spcPts val="1200"/>
              </a:spcBef>
              <a:spcAft>
                <a:spcPts val="0"/>
              </a:spcAft>
              <a:buSzPts val="1100"/>
              <a:buNone/>
              <a:defRPr sz="1100"/>
            </a:lvl2pPr>
            <a:lvl3pPr marL="1371600" lvl="2" indent="-228600" algn="l">
              <a:lnSpc>
                <a:spcPct val="115000"/>
              </a:lnSpc>
              <a:spcBef>
                <a:spcPts val="1200"/>
              </a:spcBef>
              <a:spcAft>
                <a:spcPts val="0"/>
              </a:spcAft>
              <a:buSzPts val="1100"/>
              <a:buNone/>
              <a:defRPr sz="1100"/>
            </a:lvl3pPr>
            <a:lvl4pPr marL="1828800" lvl="3" indent="-228600" algn="l">
              <a:lnSpc>
                <a:spcPct val="115000"/>
              </a:lnSpc>
              <a:spcBef>
                <a:spcPts val="1200"/>
              </a:spcBef>
              <a:spcAft>
                <a:spcPts val="0"/>
              </a:spcAft>
              <a:buSzPts val="1100"/>
              <a:buNone/>
              <a:defRPr sz="1100"/>
            </a:lvl4pPr>
            <a:lvl5pPr marL="2286000" lvl="4" indent="-228600" algn="l">
              <a:lnSpc>
                <a:spcPct val="115000"/>
              </a:lnSpc>
              <a:spcBef>
                <a:spcPts val="1200"/>
              </a:spcBef>
              <a:spcAft>
                <a:spcPts val="0"/>
              </a:spcAft>
              <a:buSzPts val="1100"/>
              <a:buNone/>
              <a:defRPr sz="1100"/>
            </a:lvl5pPr>
            <a:lvl6pPr marL="2743200" lvl="5" indent="-228600" algn="l">
              <a:lnSpc>
                <a:spcPct val="115000"/>
              </a:lnSpc>
              <a:spcBef>
                <a:spcPts val="1200"/>
              </a:spcBef>
              <a:spcAft>
                <a:spcPts val="0"/>
              </a:spcAft>
              <a:buSzPts val="1100"/>
              <a:buNone/>
              <a:defRPr sz="1100"/>
            </a:lvl6pPr>
            <a:lvl7pPr marL="3200400" lvl="6" indent="-228600" algn="l">
              <a:lnSpc>
                <a:spcPct val="115000"/>
              </a:lnSpc>
              <a:spcBef>
                <a:spcPts val="1200"/>
              </a:spcBef>
              <a:spcAft>
                <a:spcPts val="0"/>
              </a:spcAft>
              <a:buSzPts val="1100"/>
              <a:buNone/>
              <a:defRPr sz="1100"/>
            </a:lvl7pPr>
            <a:lvl8pPr marL="3657600" lvl="7" indent="-228600" algn="l">
              <a:lnSpc>
                <a:spcPct val="115000"/>
              </a:lnSpc>
              <a:spcBef>
                <a:spcPts val="1200"/>
              </a:spcBef>
              <a:spcAft>
                <a:spcPts val="0"/>
              </a:spcAft>
              <a:buSzPts val="1100"/>
              <a:buNone/>
              <a:defRPr sz="1100"/>
            </a:lvl8pPr>
            <a:lvl9pPr marL="4114800" lvl="8" indent="-228600" algn="l">
              <a:lnSpc>
                <a:spcPct val="115000"/>
              </a:lnSpc>
              <a:spcBef>
                <a:spcPts val="1200"/>
              </a:spcBef>
              <a:spcAft>
                <a:spcPts val="1200"/>
              </a:spcAft>
              <a:buSzPts val="1100"/>
              <a:buNone/>
              <a:defRPr sz="1100"/>
            </a:lvl9pPr>
          </a:lstStyle>
          <a:p>
            <a:endParaRPr/>
          </a:p>
        </p:txBody>
      </p:sp>
      <p:sp>
        <p:nvSpPr>
          <p:cNvPr id="112" name="Google Shape;112;p23"/>
          <p:cNvSpPr txBox="1">
            <a:spLocks noGrp="1"/>
          </p:cNvSpPr>
          <p:nvPr>
            <p:ph type="ftr" idx="11"/>
          </p:nvPr>
        </p:nvSpPr>
        <p:spPr>
          <a:xfrm>
            <a:off x="3108960" y="4783455"/>
            <a:ext cx="2926080" cy="188387"/>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13" name="Google Shape;113;p23"/>
          <p:cNvSpPr txBox="1">
            <a:spLocks noGrp="1"/>
          </p:cNvSpPr>
          <p:nvPr>
            <p:ph type="dt" idx="10"/>
          </p:nvPr>
        </p:nvSpPr>
        <p:spPr>
          <a:xfrm>
            <a:off x="457199" y="4783455"/>
            <a:ext cx="2103121" cy="18838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14" name="Google Shape;114;p23"/>
          <p:cNvSpPr txBox="1">
            <a:spLocks noGrp="1"/>
          </p:cNvSpPr>
          <p:nvPr>
            <p:ph type="sldNum" idx="12"/>
          </p:nvPr>
        </p:nvSpPr>
        <p:spPr>
          <a:xfrm>
            <a:off x="6583680" y="4783455"/>
            <a:ext cx="2103121" cy="18838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5"/>
        <p:cNvGrpSpPr/>
        <p:nvPr/>
      </p:nvGrpSpPr>
      <p:grpSpPr>
        <a:xfrm>
          <a:off x="0" y="0"/>
          <a:ext cx="0" cy="0"/>
          <a:chOff x="0" y="0"/>
          <a:chExt cx="0" cy="0"/>
        </a:xfrm>
      </p:grpSpPr>
      <p:sp>
        <p:nvSpPr>
          <p:cNvPr id="116" name="Google Shape;116;p2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7" name="Google Shape;117;p2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8" name="Google Shape;118;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1" name="Google Shape;121;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2"/>
        <p:cNvGrpSpPr/>
        <p:nvPr/>
      </p:nvGrpSpPr>
      <p:grpSpPr>
        <a:xfrm>
          <a:off x="0" y="0"/>
          <a:ext cx="0" cy="0"/>
          <a:chOff x="0" y="0"/>
          <a:chExt cx="0" cy="0"/>
        </a:xfrm>
      </p:grpSpPr>
      <p:sp>
        <p:nvSpPr>
          <p:cNvPr id="123" name="Google Shape;123;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4" name="Google Shape;124;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5" name="Google Shape;125;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6"/>
        <p:cNvGrpSpPr/>
        <p:nvPr/>
      </p:nvGrpSpPr>
      <p:grpSpPr>
        <a:xfrm>
          <a:off x="0" y="0"/>
          <a:ext cx="0" cy="0"/>
          <a:chOff x="0" y="0"/>
          <a:chExt cx="0" cy="0"/>
        </a:xfrm>
      </p:grpSpPr>
      <p:sp>
        <p:nvSpPr>
          <p:cNvPr id="127" name="Google Shape;127;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8" name="Google Shape;128;p2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9" name="Google Shape;129;p2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0" name="Google Shape;130;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3" name="Google Shape;133;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4"/>
        <p:cNvGrpSpPr/>
        <p:nvPr/>
      </p:nvGrpSpPr>
      <p:grpSpPr>
        <a:xfrm>
          <a:off x="0" y="0"/>
          <a:ext cx="0" cy="0"/>
          <a:chOff x="0" y="0"/>
          <a:chExt cx="0" cy="0"/>
        </a:xfrm>
      </p:grpSpPr>
      <p:sp>
        <p:nvSpPr>
          <p:cNvPr id="135" name="Google Shape;135;p2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36" name="Google Shape;136;p2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7" name="Google Shape;137;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8"/>
        <p:cNvGrpSpPr/>
        <p:nvPr/>
      </p:nvGrpSpPr>
      <p:grpSpPr>
        <a:xfrm>
          <a:off x="0" y="0"/>
          <a:ext cx="0" cy="0"/>
          <a:chOff x="0" y="0"/>
          <a:chExt cx="0" cy="0"/>
        </a:xfrm>
      </p:grpSpPr>
      <p:sp>
        <p:nvSpPr>
          <p:cNvPr id="139" name="Google Shape;139;p3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40" name="Google Shape;14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1"/>
        <p:cNvGrpSpPr/>
        <p:nvPr/>
      </p:nvGrpSpPr>
      <p:grpSpPr>
        <a:xfrm>
          <a:off x="0" y="0"/>
          <a:ext cx="0" cy="0"/>
          <a:chOff x="0" y="0"/>
          <a:chExt cx="0" cy="0"/>
        </a:xfrm>
      </p:grpSpPr>
      <p:sp>
        <p:nvSpPr>
          <p:cNvPr id="142" name="Google Shape;142;p3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44" name="Google Shape;144;p3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45" name="Google Shape;145;p3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6" name="Google Shape;14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7"/>
        <p:cNvGrpSpPr/>
        <p:nvPr/>
      </p:nvGrpSpPr>
      <p:grpSpPr>
        <a:xfrm>
          <a:off x="0" y="0"/>
          <a:ext cx="0" cy="0"/>
          <a:chOff x="0" y="0"/>
          <a:chExt cx="0" cy="0"/>
        </a:xfrm>
      </p:grpSpPr>
      <p:sp>
        <p:nvSpPr>
          <p:cNvPr id="148" name="Google Shape;148;p3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49" name="Google Shape;14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0"/>
        <p:cNvGrpSpPr/>
        <p:nvPr/>
      </p:nvGrpSpPr>
      <p:grpSpPr>
        <a:xfrm>
          <a:off x="0" y="0"/>
          <a:ext cx="0" cy="0"/>
          <a:chOff x="0" y="0"/>
          <a:chExt cx="0" cy="0"/>
        </a:xfrm>
      </p:grpSpPr>
      <p:sp>
        <p:nvSpPr>
          <p:cNvPr id="151" name="Google Shape;151;p3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52" name="Google Shape;152;p3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53" name="Google Shape;153;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4"/>
        <p:cNvGrpSpPr/>
        <p:nvPr/>
      </p:nvGrpSpPr>
      <p:grpSpPr>
        <a:xfrm>
          <a:off x="0" y="0"/>
          <a:ext cx="0" cy="0"/>
          <a:chOff x="0" y="0"/>
          <a:chExt cx="0" cy="0"/>
        </a:xfrm>
      </p:grpSpPr>
      <p:sp>
        <p:nvSpPr>
          <p:cNvPr id="155" name="Google Shape;155;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60"/>
        <p:cNvGrpSpPr/>
        <p:nvPr/>
      </p:nvGrpSpPr>
      <p:grpSpPr>
        <a:xfrm>
          <a:off x="0" y="0"/>
          <a:ext cx="0" cy="0"/>
          <a:chOff x="0" y="0"/>
          <a:chExt cx="0" cy="0"/>
        </a:xfrm>
      </p:grpSpPr>
      <p:sp>
        <p:nvSpPr>
          <p:cNvPr id="161" name="Google Shape;161;p36"/>
          <p:cNvSpPr txBox="1">
            <a:spLocks noGrp="1"/>
          </p:cNvSpPr>
          <p:nvPr>
            <p:ph type="ftr" idx="11"/>
          </p:nvPr>
        </p:nvSpPr>
        <p:spPr>
          <a:xfrm>
            <a:off x="3108960" y="4783455"/>
            <a:ext cx="2926080" cy="188387"/>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62" name="Google Shape;162;p36"/>
          <p:cNvSpPr txBox="1">
            <a:spLocks noGrp="1"/>
          </p:cNvSpPr>
          <p:nvPr>
            <p:ph type="dt" idx="10"/>
          </p:nvPr>
        </p:nvSpPr>
        <p:spPr>
          <a:xfrm>
            <a:off x="457199" y="4783455"/>
            <a:ext cx="2103121" cy="18838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63" name="Google Shape;163;p36"/>
          <p:cNvSpPr txBox="1">
            <a:spLocks noGrp="1"/>
          </p:cNvSpPr>
          <p:nvPr>
            <p:ph type="sldNum" idx="12"/>
          </p:nvPr>
        </p:nvSpPr>
        <p:spPr>
          <a:xfrm>
            <a:off x="6583680" y="4783455"/>
            <a:ext cx="2103121" cy="18838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164"/>
        <p:cNvGrpSpPr/>
        <p:nvPr/>
      </p:nvGrpSpPr>
      <p:grpSpPr>
        <a:xfrm>
          <a:off x="0" y="0"/>
          <a:ext cx="0" cy="0"/>
          <a:chOff x="0" y="0"/>
          <a:chExt cx="0" cy="0"/>
        </a:xfrm>
      </p:grpSpPr>
      <p:sp>
        <p:nvSpPr>
          <p:cNvPr id="165" name="Google Shape;165;p37"/>
          <p:cNvSpPr/>
          <p:nvPr/>
        </p:nvSpPr>
        <p:spPr>
          <a:xfrm>
            <a:off x="7600895" y="1"/>
            <a:ext cx="0" cy="5141772"/>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 name="Google Shape;166;p37"/>
          <p:cNvSpPr/>
          <p:nvPr/>
        </p:nvSpPr>
        <p:spPr>
          <a:xfrm>
            <a:off x="1541907" y="1"/>
            <a:ext cx="0" cy="5141772"/>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 name="Google Shape;167;p37"/>
          <p:cNvSpPr txBox="1">
            <a:spLocks noGrp="1"/>
          </p:cNvSpPr>
          <p:nvPr>
            <p:ph type="title"/>
          </p:nvPr>
        </p:nvSpPr>
        <p:spPr>
          <a:xfrm>
            <a:off x="1774604" y="329254"/>
            <a:ext cx="5594792" cy="20932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100"/>
              <a:buNone/>
              <a:defRPr sz="1600" b="1" i="0">
                <a:solidFill>
                  <a:schemeClr val="dk1"/>
                </a:solidFill>
                <a:latin typeface="Lato"/>
                <a:ea typeface="Lato"/>
                <a:cs typeface="Lato"/>
                <a:sym typeface="Lato"/>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68" name="Google Shape;168;p37"/>
          <p:cNvSpPr txBox="1">
            <a:spLocks noGrp="1"/>
          </p:cNvSpPr>
          <p:nvPr>
            <p:ph type="body" idx="1"/>
          </p:nvPr>
        </p:nvSpPr>
        <p:spPr>
          <a:xfrm>
            <a:off x="1774604" y="1241334"/>
            <a:ext cx="5005308" cy="146498"/>
          </a:xfrm>
          <a:prstGeom prst="rect">
            <a:avLst/>
          </a:prstGeom>
          <a:noFill/>
          <a:ln>
            <a:noFill/>
          </a:ln>
        </p:spPr>
        <p:txBody>
          <a:bodyPr spcFirstLastPara="1" wrap="square" lIns="0" tIns="0" rIns="0" bIns="0" anchor="t" anchorCtr="0">
            <a:spAutoFit/>
          </a:bodyPr>
          <a:lstStyle>
            <a:lvl1pPr marL="457200" lvl="0" indent="-228600" algn="l">
              <a:lnSpc>
                <a:spcPct val="115000"/>
              </a:lnSpc>
              <a:spcBef>
                <a:spcPts val="0"/>
              </a:spcBef>
              <a:spcAft>
                <a:spcPts val="0"/>
              </a:spcAft>
              <a:buSzPts val="1100"/>
              <a:buNone/>
              <a:defRPr sz="1100" b="0" i="0">
                <a:solidFill>
                  <a:schemeClr val="dk1"/>
                </a:solidFill>
                <a:latin typeface="Lato Light"/>
                <a:ea typeface="Lato Light"/>
                <a:cs typeface="Lato Light"/>
                <a:sym typeface="Lato Light"/>
              </a:defRPr>
            </a:lvl1pPr>
            <a:lvl2pPr marL="914400" lvl="1" indent="-228600" algn="l">
              <a:lnSpc>
                <a:spcPct val="115000"/>
              </a:lnSpc>
              <a:spcBef>
                <a:spcPts val="1200"/>
              </a:spcBef>
              <a:spcAft>
                <a:spcPts val="0"/>
              </a:spcAft>
              <a:buSzPts val="1100"/>
              <a:buNone/>
              <a:defRPr sz="1100"/>
            </a:lvl2pPr>
            <a:lvl3pPr marL="1371600" lvl="2" indent="-228600" algn="l">
              <a:lnSpc>
                <a:spcPct val="115000"/>
              </a:lnSpc>
              <a:spcBef>
                <a:spcPts val="1200"/>
              </a:spcBef>
              <a:spcAft>
                <a:spcPts val="0"/>
              </a:spcAft>
              <a:buSzPts val="1100"/>
              <a:buNone/>
              <a:defRPr sz="1100"/>
            </a:lvl3pPr>
            <a:lvl4pPr marL="1828800" lvl="3" indent="-228600" algn="l">
              <a:lnSpc>
                <a:spcPct val="115000"/>
              </a:lnSpc>
              <a:spcBef>
                <a:spcPts val="1200"/>
              </a:spcBef>
              <a:spcAft>
                <a:spcPts val="0"/>
              </a:spcAft>
              <a:buSzPts val="1100"/>
              <a:buNone/>
              <a:defRPr sz="1100"/>
            </a:lvl4pPr>
            <a:lvl5pPr marL="2286000" lvl="4" indent="-228600" algn="l">
              <a:lnSpc>
                <a:spcPct val="115000"/>
              </a:lnSpc>
              <a:spcBef>
                <a:spcPts val="1200"/>
              </a:spcBef>
              <a:spcAft>
                <a:spcPts val="0"/>
              </a:spcAft>
              <a:buSzPts val="1100"/>
              <a:buNone/>
              <a:defRPr sz="1100"/>
            </a:lvl5pPr>
            <a:lvl6pPr marL="2743200" lvl="5" indent="-228600" algn="l">
              <a:lnSpc>
                <a:spcPct val="115000"/>
              </a:lnSpc>
              <a:spcBef>
                <a:spcPts val="1200"/>
              </a:spcBef>
              <a:spcAft>
                <a:spcPts val="0"/>
              </a:spcAft>
              <a:buSzPts val="1100"/>
              <a:buNone/>
              <a:defRPr sz="1100"/>
            </a:lvl6pPr>
            <a:lvl7pPr marL="3200400" lvl="6" indent="-228600" algn="l">
              <a:lnSpc>
                <a:spcPct val="115000"/>
              </a:lnSpc>
              <a:spcBef>
                <a:spcPts val="1200"/>
              </a:spcBef>
              <a:spcAft>
                <a:spcPts val="0"/>
              </a:spcAft>
              <a:buSzPts val="1100"/>
              <a:buNone/>
              <a:defRPr sz="1100"/>
            </a:lvl7pPr>
            <a:lvl8pPr marL="3657600" lvl="7" indent="-228600" algn="l">
              <a:lnSpc>
                <a:spcPct val="115000"/>
              </a:lnSpc>
              <a:spcBef>
                <a:spcPts val="1200"/>
              </a:spcBef>
              <a:spcAft>
                <a:spcPts val="0"/>
              </a:spcAft>
              <a:buSzPts val="1100"/>
              <a:buNone/>
              <a:defRPr sz="1100"/>
            </a:lvl8pPr>
            <a:lvl9pPr marL="4114800" lvl="8" indent="-228600" algn="l">
              <a:lnSpc>
                <a:spcPct val="115000"/>
              </a:lnSpc>
              <a:spcBef>
                <a:spcPts val="1200"/>
              </a:spcBef>
              <a:spcAft>
                <a:spcPts val="1200"/>
              </a:spcAft>
              <a:buSzPts val="1100"/>
              <a:buNone/>
              <a:defRPr sz="1100"/>
            </a:lvl9pPr>
          </a:lstStyle>
          <a:p>
            <a:endParaRPr/>
          </a:p>
        </p:txBody>
      </p:sp>
      <p:sp>
        <p:nvSpPr>
          <p:cNvPr id="169" name="Google Shape;169;p37"/>
          <p:cNvSpPr txBox="1">
            <a:spLocks noGrp="1"/>
          </p:cNvSpPr>
          <p:nvPr>
            <p:ph type="ftr" idx="11"/>
          </p:nvPr>
        </p:nvSpPr>
        <p:spPr>
          <a:xfrm>
            <a:off x="3108960" y="4783455"/>
            <a:ext cx="2926080" cy="188387"/>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0" name="Google Shape;170;p37"/>
          <p:cNvSpPr txBox="1">
            <a:spLocks noGrp="1"/>
          </p:cNvSpPr>
          <p:nvPr>
            <p:ph type="dt" idx="10"/>
          </p:nvPr>
        </p:nvSpPr>
        <p:spPr>
          <a:xfrm>
            <a:off x="457199" y="4783455"/>
            <a:ext cx="2103121" cy="18838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1" name="Google Shape;171;p37"/>
          <p:cNvSpPr txBox="1">
            <a:spLocks noGrp="1"/>
          </p:cNvSpPr>
          <p:nvPr>
            <p:ph type="sldNum" idx="12"/>
          </p:nvPr>
        </p:nvSpPr>
        <p:spPr>
          <a:xfrm>
            <a:off x="6583680" y="4783455"/>
            <a:ext cx="2103121" cy="18838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
        <p:nvSpPr>
          <p:cNvPr id="173" name="Google Shape;17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4"/>
        <p:cNvGrpSpPr/>
        <p:nvPr/>
      </p:nvGrpSpPr>
      <p:grpSpPr>
        <a:xfrm>
          <a:off x="0" y="0"/>
          <a:ext cx="0" cy="0"/>
          <a:chOff x="0" y="0"/>
          <a:chExt cx="0" cy="0"/>
        </a:xfrm>
      </p:grpSpPr>
      <p:sp>
        <p:nvSpPr>
          <p:cNvPr id="175" name="Google Shape;175;p3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6" name="Google Shape;176;p3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7" name="Google Shape;177;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8"/>
        <p:cNvGrpSpPr/>
        <p:nvPr/>
      </p:nvGrpSpPr>
      <p:grpSpPr>
        <a:xfrm>
          <a:off x="0" y="0"/>
          <a:ext cx="0" cy="0"/>
          <a:chOff x="0" y="0"/>
          <a:chExt cx="0" cy="0"/>
        </a:xfrm>
      </p:grpSpPr>
      <p:sp>
        <p:nvSpPr>
          <p:cNvPr id="179" name="Google Shape;179;p4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80" name="Google Shape;180;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1"/>
        <p:cNvGrpSpPr/>
        <p:nvPr/>
      </p:nvGrpSpPr>
      <p:grpSpPr>
        <a:xfrm>
          <a:off x="0" y="0"/>
          <a:ext cx="0" cy="0"/>
          <a:chOff x="0" y="0"/>
          <a:chExt cx="0" cy="0"/>
        </a:xfrm>
      </p:grpSpPr>
      <p:sp>
        <p:nvSpPr>
          <p:cNvPr id="182" name="Google Shape;182;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3" name="Google Shape;183;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4" name="Google Shape;184;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5"/>
        <p:cNvGrpSpPr/>
        <p:nvPr/>
      </p:nvGrpSpPr>
      <p:grpSpPr>
        <a:xfrm>
          <a:off x="0" y="0"/>
          <a:ext cx="0" cy="0"/>
          <a:chOff x="0" y="0"/>
          <a:chExt cx="0" cy="0"/>
        </a:xfrm>
      </p:grpSpPr>
      <p:sp>
        <p:nvSpPr>
          <p:cNvPr id="186" name="Google Shape;186;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7" name="Google Shape;187;p4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8" name="Google Shape;188;p4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9" name="Google Shape;189;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2" name="Google Shape;192;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3"/>
        <p:cNvGrpSpPr/>
        <p:nvPr/>
      </p:nvGrpSpPr>
      <p:grpSpPr>
        <a:xfrm>
          <a:off x="0" y="0"/>
          <a:ext cx="0" cy="0"/>
          <a:chOff x="0" y="0"/>
          <a:chExt cx="0" cy="0"/>
        </a:xfrm>
      </p:grpSpPr>
      <p:sp>
        <p:nvSpPr>
          <p:cNvPr id="194" name="Google Shape;194;p4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95" name="Google Shape;195;p4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96" name="Google Shape;196;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7"/>
        <p:cNvGrpSpPr/>
        <p:nvPr/>
      </p:nvGrpSpPr>
      <p:grpSpPr>
        <a:xfrm>
          <a:off x="0" y="0"/>
          <a:ext cx="0" cy="0"/>
          <a:chOff x="0" y="0"/>
          <a:chExt cx="0" cy="0"/>
        </a:xfrm>
      </p:grpSpPr>
      <p:sp>
        <p:nvSpPr>
          <p:cNvPr id="198" name="Google Shape;198;p4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99" name="Google Shape;199;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0"/>
        <p:cNvGrpSpPr/>
        <p:nvPr/>
      </p:nvGrpSpPr>
      <p:grpSpPr>
        <a:xfrm>
          <a:off x="0" y="0"/>
          <a:ext cx="0" cy="0"/>
          <a:chOff x="0" y="0"/>
          <a:chExt cx="0" cy="0"/>
        </a:xfrm>
      </p:grpSpPr>
      <p:sp>
        <p:nvSpPr>
          <p:cNvPr id="201" name="Google Shape;201;p4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3" name="Google Shape;203;p4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4" name="Google Shape;204;p4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5" name="Google Shape;205;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6"/>
        <p:cNvGrpSpPr/>
        <p:nvPr/>
      </p:nvGrpSpPr>
      <p:grpSpPr>
        <a:xfrm>
          <a:off x="0" y="0"/>
          <a:ext cx="0" cy="0"/>
          <a:chOff x="0" y="0"/>
          <a:chExt cx="0" cy="0"/>
        </a:xfrm>
      </p:grpSpPr>
      <p:sp>
        <p:nvSpPr>
          <p:cNvPr id="207" name="Google Shape;207;p4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08" name="Google Shape;208;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9"/>
        <p:cNvGrpSpPr/>
        <p:nvPr/>
      </p:nvGrpSpPr>
      <p:grpSpPr>
        <a:xfrm>
          <a:off x="0" y="0"/>
          <a:ext cx="0" cy="0"/>
          <a:chOff x="0" y="0"/>
          <a:chExt cx="0" cy="0"/>
        </a:xfrm>
      </p:grpSpPr>
      <p:sp>
        <p:nvSpPr>
          <p:cNvPr id="210" name="Google Shape;210;p4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11" name="Google Shape;211;p4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12" name="Google Shape;212;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220"/>
        <p:cNvGrpSpPr/>
        <p:nvPr/>
      </p:nvGrpSpPr>
      <p:grpSpPr>
        <a:xfrm>
          <a:off x="0" y="0"/>
          <a:ext cx="0" cy="0"/>
          <a:chOff x="0" y="0"/>
          <a:chExt cx="0" cy="0"/>
        </a:xfrm>
      </p:grpSpPr>
      <p:sp>
        <p:nvSpPr>
          <p:cNvPr id="221" name="Google Shape;221;p50"/>
          <p:cNvSpPr/>
          <p:nvPr/>
        </p:nvSpPr>
        <p:spPr>
          <a:xfrm>
            <a:off x="7600895" y="1"/>
            <a:ext cx="0" cy="5141772"/>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 name="Google Shape;222;p50"/>
          <p:cNvSpPr/>
          <p:nvPr/>
        </p:nvSpPr>
        <p:spPr>
          <a:xfrm>
            <a:off x="1541907" y="1"/>
            <a:ext cx="0" cy="5141772"/>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 name="Google Shape;223;p50"/>
          <p:cNvSpPr txBox="1">
            <a:spLocks noGrp="1"/>
          </p:cNvSpPr>
          <p:nvPr>
            <p:ph type="title"/>
          </p:nvPr>
        </p:nvSpPr>
        <p:spPr>
          <a:xfrm>
            <a:off x="1774604" y="329254"/>
            <a:ext cx="5594792" cy="20932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sz="1600" b="1" i="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4" name="Google Shape;224;p50"/>
          <p:cNvSpPr txBox="1">
            <a:spLocks noGrp="1"/>
          </p:cNvSpPr>
          <p:nvPr>
            <p:ph type="body" idx="1"/>
          </p:nvPr>
        </p:nvSpPr>
        <p:spPr>
          <a:xfrm>
            <a:off x="1774604" y="1241333"/>
            <a:ext cx="5005308" cy="1464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100"/>
              <a:buNone/>
              <a:defRPr sz="1100" b="0" i="0">
                <a:solidFill>
                  <a:schemeClr val="dk1"/>
                </a:solidFill>
                <a:latin typeface="Lato Light"/>
                <a:ea typeface="Lato Light"/>
                <a:cs typeface="Lato Light"/>
                <a:sym typeface="Lato Light"/>
              </a:defRPr>
            </a:lvl1pPr>
            <a:lvl2pPr marL="914400" lvl="1" indent="-228600" algn="l">
              <a:lnSpc>
                <a:spcPct val="100000"/>
              </a:lnSpc>
              <a:spcBef>
                <a:spcPts val="0"/>
              </a:spcBef>
              <a:spcAft>
                <a:spcPts val="0"/>
              </a:spcAft>
              <a:buSzPts val="1100"/>
              <a:buNone/>
              <a:defRPr/>
            </a:lvl2pPr>
            <a:lvl3pPr marL="1371600" lvl="2" indent="-228600" algn="l">
              <a:lnSpc>
                <a:spcPct val="100000"/>
              </a:lnSpc>
              <a:spcBef>
                <a:spcPts val="0"/>
              </a:spcBef>
              <a:spcAft>
                <a:spcPts val="0"/>
              </a:spcAft>
              <a:buSzPts val="1100"/>
              <a:buNone/>
              <a:defRPr/>
            </a:lvl3pPr>
            <a:lvl4pPr marL="1828800" lvl="3" indent="-228600" algn="l">
              <a:lnSpc>
                <a:spcPct val="100000"/>
              </a:lnSpc>
              <a:spcBef>
                <a:spcPts val="0"/>
              </a:spcBef>
              <a:spcAft>
                <a:spcPts val="0"/>
              </a:spcAft>
              <a:buSzPts val="1100"/>
              <a:buNone/>
              <a:defRPr/>
            </a:lvl4pPr>
            <a:lvl5pPr marL="2286000" lvl="4" indent="-228600" algn="l">
              <a:lnSpc>
                <a:spcPct val="100000"/>
              </a:lnSpc>
              <a:spcBef>
                <a:spcPts val="0"/>
              </a:spcBef>
              <a:spcAft>
                <a:spcPts val="0"/>
              </a:spcAft>
              <a:buSzPts val="1100"/>
              <a:buNone/>
              <a:defRPr/>
            </a:lvl5pPr>
            <a:lvl6pPr marL="2743200" lvl="5" indent="-228600" algn="l">
              <a:lnSpc>
                <a:spcPct val="100000"/>
              </a:lnSpc>
              <a:spcBef>
                <a:spcPts val="0"/>
              </a:spcBef>
              <a:spcAft>
                <a:spcPts val="0"/>
              </a:spcAft>
              <a:buSzPts val="1100"/>
              <a:buNone/>
              <a:defRPr/>
            </a:lvl6pPr>
            <a:lvl7pPr marL="3200400" lvl="6" indent="-228600" algn="l">
              <a:lnSpc>
                <a:spcPct val="100000"/>
              </a:lnSpc>
              <a:spcBef>
                <a:spcPts val="0"/>
              </a:spcBef>
              <a:spcAft>
                <a:spcPts val="0"/>
              </a:spcAft>
              <a:buSzPts val="1100"/>
              <a:buNone/>
              <a:defRPr/>
            </a:lvl7pPr>
            <a:lvl8pPr marL="3657600" lvl="7" indent="-228600" algn="l">
              <a:lnSpc>
                <a:spcPct val="100000"/>
              </a:lnSpc>
              <a:spcBef>
                <a:spcPts val="0"/>
              </a:spcBef>
              <a:spcAft>
                <a:spcPts val="0"/>
              </a:spcAft>
              <a:buSzPts val="1100"/>
              <a:buNone/>
              <a:defRPr/>
            </a:lvl8pPr>
            <a:lvl9pPr marL="4114800" lvl="8" indent="-228600" algn="l">
              <a:lnSpc>
                <a:spcPct val="100000"/>
              </a:lnSpc>
              <a:spcBef>
                <a:spcPts val="0"/>
              </a:spcBef>
              <a:spcAft>
                <a:spcPts val="0"/>
              </a:spcAft>
              <a:buSzPts val="1100"/>
              <a:buNone/>
              <a:defRPr/>
            </a:lvl9pPr>
          </a:lstStyle>
          <a:p>
            <a:endParaRPr/>
          </a:p>
        </p:txBody>
      </p:sp>
      <p:sp>
        <p:nvSpPr>
          <p:cNvPr id="225" name="Google Shape;225;p50"/>
          <p:cNvSpPr txBox="1">
            <a:spLocks noGrp="1"/>
          </p:cNvSpPr>
          <p:nvPr>
            <p:ph type="ftr" idx="11"/>
          </p:nvPr>
        </p:nvSpPr>
        <p:spPr>
          <a:xfrm>
            <a:off x="3108960" y="4783455"/>
            <a:ext cx="2926080" cy="188387"/>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6" name="Google Shape;226;p50"/>
          <p:cNvSpPr txBox="1">
            <a:spLocks noGrp="1"/>
          </p:cNvSpPr>
          <p:nvPr>
            <p:ph type="dt" idx="10"/>
          </p:nvPr>
        </p:nvSpPr>
        <p:spPr>
          <a:xfrm>
            <a:off x="457199" y="4783455"/>
            <a:ext cx="2103121" cy="1883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7" name="Google Shape;227;p50"/>
          <p:cNvSpPr txBox="1">
            <a:spLocks noGrp="1"/>
          </p:cNvSpPr>
          <p:nvPr>
            <p:ph type="sldNum" idx="12"/>
          </p:nvPr>
        </p:nvSpPr>
        <p:spPr>
          <a:xfrm>
            <a:off x="6583680" y="4783455"/>
            <a:ext cx="2103121" cy="18838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8"/>
        <p:cNvGrpSpPr/>
        <p:nvPr/>
      </p:nvGrpSpPr>
      <p:grpSpPr>
        <a:xfrm>
          <a:off x="0" y="0"/>
          <a:ext cx="0" cy="0"/>
          <a:chOff x="0" y="0"/>
          <a:chExt cx="0" cy="0"/>
        </a:xfrm>
      </p:grpSpPr>
      <p:sp>
        <p:nvSpPr>
          <p:cNvPr id="229" name="Google Shape;229;p51"/>
          <p:cNvSpPr txBox="1">
            <a:spLocks noGrp="1"/>
          </p:cNvSpPr>
          <p:nvPr>
            <p:ph type="ctrTitle"/>
          </p:nvPr>
        </p:nvSpPr>
        <p:spPr>
          <a:xfrm>
            <a:off x="685801" y="1594485"/>
            <a:ext cx="7772401" cy="20931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0" name="Google Shape;230;p51"/>
          <p:cNvSpPr txBox="1">
            <a:spLocks noGrp="1"/>
          </p:cNvSpPr>
          <p:nvPr>
            <p:ph type="subTitle" idx="1"/>
          </p:nvPr>
        </p:nvSpPr>
        <p:spPr>
          <a:xfrm>
            <a:off x="1371601" y="2880360"/>
            <a:ext cx="6400800" cy="14652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1" name="Google Shape;231;p51"/>
          <p:cNvSpPr txBox="1">
            <a:spLocks noGrp="1"/>
          </p:cNvSpPr>
          <p:nvPr>
            <p:ph type="ftr" idx="11"/>
          </p:nvPr>
        </p:nvSpPr>
        <p:spPr>
          <a:xfrm>
            <a:off x="3108960" y="4783455"/>
            <a:ext cx="2926080" cy="188387"/>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2" name="Google Shape;232;p51"/>
          <p:cNvSpPr txBox="1">
            <a:spLocks noGrp="1"/>
          </p:cNvSpPr>
          <p:nvPr>
            <p:ph type="dt" idx="10"/>
          </p:nvPr>
        </p:nvSpPr>
        <p:spPr>
          <a:xfrm>
            <a:off x="457199" y="4783455"/>
            <a:ext cx="2103121" cy="1883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3" name="Google Shape;233;p51"/>
          <p:cNvSpPr txBox="1">
            <a:spLocks noGrp="1"/>
          </p:cNvSpPr>
          <p:nvPr>
            <p:ph type="sldNum" idx="12"/>
          </p:nvPr>
        </p:nvSpPr>
        <p:spPr>
          <a:xfrm>
            <a:off x="6583680" y="4783455"/>
            <a:ext cx="2103121" cy="18838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4"/>
        <p:cNvGrpSpPr/>
        <p:nvPr/>
      </p:nvGrpSpPr>
      <p:grpSpPr>
        <a:xfrm>
          <a:off x="0" y="0"/>
          <a:ext cx="0" cy="0"/>
          <a:chOff x="0" y="0"/>
          <a:chExt cx="0" cy="0"/>
        </a:xfrm>
      </p:grpSpPr>
      <p:sp>
        <p:nvSpPr>
          <p:cNvPr id="235" name="Google Shape;235;p52"/>
          <p:cNvSpPr txBox="1">
            <a:spLocks noGrp="1"/>
          </p:cNvSpPr>
          <p:nvPr>
            <p:ph type="title"/>
          </p:nvPr>
        </p:nvSpPr>
        <p:spPr>
          <a:xfrm>
            <a:off x="1774604" y="329254"/>
            <a:ext cx="5594792" cy="20932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sz="1600" b="1" i="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6" name="Google Shape;236;p52"/>
          <p:cNvSpPr txBox="1">
            <a:spLocks noGrp="1"/>
          </p:cNvSpPr>
          <p:nvPr>
            <p:ph type="body" idx="1"/>
          </p:nvPr>
        </p:nvSpPr>
        <p:spPr>
          <a:xfrm>
            <a:off x="457201" y="1183005"/>
            <a:ext cx="3977640" cy="1465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100"/>
              <a:buNone/>
              <a:defRPr/>
            </a:lvl1pPr>
            <a:lvl2pPr marL="914400" lvl="1" indent="-228600" algn="l">
              <a:lnSpc>
                <a:spcPct val="100000"/>
              </a:lnSpc>
              <a:spcBef>
                <a:spcPts val="0"/>
              </a:spcBef>
              <a:spcAft>
                <a:spcPts val="0"/>
              </a:spcAft>
              <a:buSzPts val="1100"/>
              <a:buNone/>
              <a:defRPr/>
            </a:lvl2pPr>
            <a:lvl3pPr marL="1371600" lvl="2" indent="-228600" algn="l">
              <a:lnSpc>
                <a:spcPct val="100000"/>
              </a:lnSpc>
              <a:spcBef>
                <a:spcPts val="0"/>
              </a:spcBef>
              <a:spcAft>
                <a:spcPts val="0"/>
              </a:spcAft>
              <a:buSzPts val="1100"/>
              <a:buNone/>
              <a:defRPr/>
            </a:lvl3pPr>
            <a:lvl4pPr marL="1828800" lvl="3" indent="-228600" algn="l">
              <a:lnSpc>
                <a:spcPct val="100000"/>
              </a:lnSpc>
              <a:spcBef>
                <a:spcPts val="0"/>
              </a:spcBef>
              <a:spcAft>
                <a:spcPts val="0"/>
              </a:spcAft>
              <a:buSzPts val="1100"/>
              <a:buNone/>
              <a:defRPr/>
            </a:lvl4pPr>
            <a:lvl5pPr marL="2286000" lvl="4" indent="-228600" algn="l">
              <a:lnSpc>
                <a:spcPct val="100000"/>
              </a:lnSpc>
              <a:spcBef>
                <a:spcPts val="0"/>
              </a:spcBef>
              <a:spcAft>
                <a:spcPts val="0"/>
              </a:spcAft>
              <a:buSzPts val="1100"/>
              <a:buNone/>
              <a:defRPr/>
            </a:lvl5pPr>
            <a:lvl6pPr marL="2743200" lvl="5" indent="-228600" algn="l">
              <a:lnSpc>
                <a:spcPct val="100000"/>
              </a:lnSpc>
              <a:spcBef>
                <a:spcPts val="0"/>
              </a:spcBef>
              <a:spcAft>
                <a:spcPts val="0"/>
              </a:spcAft>
              <a:buSzPts val="1100"/>
              <a:buNone/>
              <a:defRPr/>
            </a:lvl6pPr>
            <a:lvl7pPr marL="3200400" lvl="6" indent="-228600" algn="l">
              <a:lnSpc>
                <a:spcPct val="100000"/>
              </a:lnSpc>
              <a:spcBef>
                <a:spcPts val="0"/>
              </a:spcBef>
              <a:spcAft>
                <a:spcPts val="0"/>
              </a:spcAft>
              <a:buSzPts val="1100"/>
              <a:buNone/>
              <a:defRPr/>
            </a:lvl7pPr>
            <a:lvl8pPr marL="3657600" lvl="7" indent="-228600" algn="l">
              <a:lnSpc>
                <a:spcPct val="100000"/>
              </a:lnSpc>
              <a:spcBef>
                <a:spcPts val="0"/>
              </a:spcBef>
              <a:spcAft>
                <a:spcPts val="0"/>
              </a:spcAft>
              <a:buSzPts val="1100"/>
              <a:buNone/>
              <a:defRPr/>
            </a:lvl8pPr>
            <a:lvl9pPr marL="4114800" lvl="8" indent="-228600" algn="l">
              <a:lnSpc>
                <a:spcPct val="100000"/>
              </a:lnSpc>
              <a:spcBef>
                <a:spcPts val="0"/>
              </a:spcBef>
              <a:spcAft>
                <a:spcPts val="0"/>
              </a:spcAft>
              <a:buSzPts val="1100"/>
              <a:buNone/>
              <a:defRPr/>
            </a:lvl9pPr>
          </a:lstStyle>
          <a:p>
            <a:endParaRPr/>
          </a:p>
        </p:txBody>
      </p:sp>
      <p:sp>
        <p:nvSpPr>
          <p:cNvPr id="237" name="Google Shape;237;p52"/>
          <p:cNvSpPr txBox="1">
            <a:spLocks noGrp="1"/>
          </p:cNvSpPr>
          <p:nvPr>
            <p:ph type="body" idx="2"/>
          </p:nvPr>
        </p:nvSpPr>
        <p:spPr>
          <a:xfrm>
            <a:off x="4709161" y="1183005"/>
            <a:ext cx="3977640" cy="1465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100"/>
              <a:buNone/>
              <a:defRPr/>
            </a:lvl1pPr>
            <a:lvl2pPr marL="914400" lvl="1" indent="-228600" algn="l">
              <a:lnSpc>
                <a:spcPct val="100000"/>
              </a:lnSpc>
              <a:spcBef>
                <a:spcPts val="0"/>
              </a:spcBef>
              <a:spcAft>
                <a:spcPts val="0"/>
              </a:spcAft>
              <a:buSzPts val="1100"/>
              <a:buNone/>
              <a:defRPr/>
            </a:lvl2pPr>
            <a:lvl3pPr marL="1371600" lvl="2" indent="-228600" algn="l">
              <a:lnSpc>
                <a:spcPct val="100000"/>
              </a:lnSpc>
              <a:spcBef>
                <a:spcPts val="0"/>
              </a:spcBef>
              <a:spcAft>
                <a:spcPts val="0"/>
              </a:spcAft>
              <a:buSzPts val="1100"/>
              <a:buNone/>
              <a:defRPr/>
            </a:lvl3pPr>
            <a:lvl4pPr marL="1828800" lvl="3" indent="-228600" algn="l">
              <a:lnSpc>
                <a:spcPct val="100000"/>
              </a:lnSpc>
              <a:spcBef>
                <a:spcPts val="0"/>
              </a:spcBef>
              <a:spcAft>
                <a:spcPts val="0"/>
              </a:spcAft>
              <a:buSzPts val="1100"/>
              <a:buNone/>
              <a:defRPr/>
            </a:lvl4pPr>
            <a:lvl5pPr marL="2286000" lvl="4" indent="-228600" algn="l">
              <a:lnSpc>
                <a:spcPct val="100000"/>
              </a:lnSpc>
              <a:spcBef>
                <a:spcPts val="0"/>
              </a:spcBef>
              <a:spcAft>
                <a:spcPts val="0"/>
              </a:spcAft>
              <a:buSzPts val="1100"/>
              <a:buNone/>
              <a:defRPr/>
            </a:lvl5pPr>
            <a:lvl6pPr marL="2743200" lvl="5" indent="-228600" algn="l">
              <a:lnSpc>
                <a:spcPct val="100000"/>
              </a:lnSpc>
              <a:spcBef>
                <a:spcPts val="0"/>
              </a:spcBef>
              <a:spcAft>
                <a:spcPts val="0"/>
              </a:spcAft>
              <a:buSzPts val="1100"/>
              <a:buNone/>
              <a:defRPr/>
            </a:lvl6pPr>
            <a:lvl7pPr marL="3200400" lvl="6" indent="-228600" algn="l">
              <a:lnSpc>
                <a:spcPct val="100000"/>
              </a:lnSpc>
              <a:spcBef>
                <a:spcPts val="0"/>
              </a:spcBef>
              <a:spcAft>
                <a:spcPts val="0"/>
              </a:spcAft>
              <a:buSzPts val="1100"/>
              <a:buNone/>
              <a:defRPr/>
            </a:lvl7pPr>
            <a:lvl8pPr marL="3657600" lvl="7" indent="-228600" algn="l">
              <a:lnSpc>
                <a:spcPct val="100000"/>
              </a:lnSpc>
              <a:spcBef>
                <a:spcPts val="0"/>
              </a:spcBef>
              <a:spcAft>
                <a:spcPts val="0"/>
              </a:spcAft>
              <a:buSzPts val="1100"/>
              <a:buNone/>
              <a:defRPr/>
            </a:lvl8pPr>
            <a:lvl9pPr marL="4114800" lvl="8" indent="-228600" algn="l">
              <a:lnSpc>
                <a:spcPct val="100000"/>
              </a:lnSpc>
              <a:spcBef>
                <a:spcPts val="0"/>
              </a:spcBef>
              <a:spcAft>
                <a:spcPts val="0"/>
              </a:spcAft>
              <a:buSzPts val="1100"/>
              <a:buNone/>
              <a:defRPr/>
            </a:lvl9pPr>
          </a:lstStyle>
          <a:p>
            <a:endParaRPr/>
          </a:p>
        </p:txBody>
      </p:sp>
      <p:sp>
        <p:nvSpPr>
          <p:cNvPr id="238" name="Google Shape;238;p52"/>
          <p:cNvSpPr txBox="1">
            <a:spLocks noGrp="1"/>
          </p:cNvSpPr>
          <p:nvPr>
            <p:ph type="ftr" idx="11"/>
          </p:nvPr>
        </p:nvSpPr>
        <p:spPr>
          <a:xfrm>
            <a:off x="3108960" y="4783455"/>
            <a:ext cx="2926080" cy="188387"/>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9" name="Google Shape;239;p52"/>
          <p:cNvSpPr txBox="1">
            <a:spLocks noGrp="1"/>
          </p:cNvSpPr>
          <p:nvPr>
            <p:ph type="dt" idx="10"/>
          </p:nvPr>
        </p:nvSpPr>
        <p:spPr>
          <a:xfrm>
            <a:off x="457199" y="4783455"/>
            <a:ext cx="2103121" cy="1883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0" name="Google Shape;240;p52"/>
          <p:cNvSpPr txBox="1">
            <a:spLocks noGrp="1"/>
          </p:cNvSpPr>
          <p:nvPr>
            <p:ph type="sldNum" idx="12"/>
          </p:nvPr>
        </p:nvSpPr>
        <p:spPr>
          <a:xfrm>
            <a:off x="6583680" y="4783455"/>
            <a:ext cx="2103121" cy="18838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1"/>
        <p:cNvGrpSpPr/>
        <p:nvPr/>
      </p:nvGrpSpPr>
      <p:grpSpPr>
        <a:xfrm>
          <a:off x="0" y="0"/>
          <a:ext cx="0" cy="0"/>
          <a:chOff x="0" y="0"/>
          <a:chExt cx="0" cy="0"/>
        </a:xfrm>
      </p:grpSpPr>
      <p:sp>
        <p:nvSpPr>
          <p:cNvPr id="242" name="Google Shape;242;p53"/>
          <p:cNvSpPr txBox="1">
            <a:spLocks noGrp="1"/>
          </p:cNvSpPr>
          <p:nvPr>
            <p:ph type="title"/>
          </p:nvPr>
        </p:nvSpPr>
        <p:spPr>
          <a:xfrm>
            <a:off x="1774604" y="329254"/>
            <a:ext cx="5594792" cy="20932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sz="1600" b="1" i="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3" name="Google Shape;243;p53"/>
          <p:cNvSpPr txBox="1">
            <a:spLocks noGrp="1"/>
          </p:cNvSpPr>
          <p:nvPr>
            <p:ph type="ftr" idx="11"/>
          </p:nvPr>
        </p:nvSpPr>
        <p:spPr>
          <a:xfrm>
            <a:off x="3108960" y="4783455"/>
            <a:ext cx="2926080" cy="188387"/>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4" name="Google Shape;244;p53"/>
          <p:cNvSpPr txBox="1">
            <a:spLocks noGrp="1"/>
          </p:cNvSpPr>
          <p:nvPr>
            <p:ph type="dt" idx="10"/>
          </p:nvPr>
        </p:nvSpPr>
        <p:spPr>
          <a:xfrm>
            <a:off x="457199" y="4783455"/>
            <a:ext cx="2103121" cy="1883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5" name="Google Shape;245;p53"/>
          <p:cNvSpPr txBox="1">
            <a:spLocks noGrp="1"/>
          </p:cNvSpPr>
          <p:nvPr>
            <p:ph type="sldNum" idx="12"/>
          </p:nvPr>
        </p:nvSpPr>
        <p:spPr>
          <a:xfrm>
            <a:off x="6583680" y="4783455"/>
            <a:ext cx="2103121" cy="18838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46"/>
        <p:cNvGrpSpPr/>
        <p:nvPr/>
      </p:nvGrpSpPr>
      <p:grpSpPr>
        <a:xfrm>
          <a:off x="0" y="0"/>
          <a:ext cx="0" cy="0"/>
          <a:chOff x="0" y="0"/>
          <a:chExt cx="0" cy="0"/>
        </a:xfrm>
      </p:grpSpPr>
      <p:sp>
        <p:nvSpPr>
          <p:cNvPr id="247" name="Google Shape;247;p54"/>
          <p:cNvSpPr txBox="1">
            <a:spLocks noGrp="1"/>
          </p:cNvSpPr>
          <p:nvPr>
            <p:ph type="ftr" idx="11"/>
          </p:nvPr>
        </p:nvSpPr>
        <p:spPr>
          <a:xfrm>
            <a:off x="3108960" y="4783455"/>
            <a:ext cx="2926200" cy="1884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8" name="Google Shape;248;p54"/>
          <p:cNvSpPr txBox="1">
            <a:spLocks noGrp="1"/>
          </p:cNvSpPr>
          <p:nvPr>
            <p:ph type="dt" idx="10"/>
          </p:nvPr>
        </p:nvSpPr>
        <p:spPr>
          <a:xfrm>
            <a:off x="457199" y="4783455"/>
            <a:ext cx="2103000" cy="188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9" name="Google Shape;249;p54"/>
          <p:cNvSpPr txBox="1">
            <a:spLocks noGrp="1"/>
          </p:cNvSpPr>
          <p:nvPr>
            <p:ph type="sldNum" idx="12"/>
          </p:nvPr>
        </p:nvSpPr>
        <p:spPr>
          <a:xfrm>
            <a:off x="6583680" y="4783455"/>
            <a:ext cx="2103000" cy="1884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5"/>
          <p:cNvSpPr/>
          <p:nvPr/>
        </p:nvSpPr>
        <p:spPr>
          <a:xfrm>
            <a:off x="7600895" y="1"/>
            <a:ext cx="0" cy="5141772"/>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 name="Google Shape;64;p15"/>
          <p:cNvSpPr txBox="1">
            <a:spLocks noGrp="1"/>
          </p:cNvSpPr>
          <p:nvPr>
            <p:ph type="title"/>
          </p:nvPr>
        </p:nvSpPr>
        <p:spPr>
          <a:xfrm>
            <a:off x="1774604" y="329254"/>
            <a:ext cx="5594792" cy="209319"/>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16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5"/>
          <p:cNvSpPr txBox="1">
            <a:spLocks noGrp="1"/>
          </p:cNvSpPr>
          <p:nvPr>
            <p:ph type="body" idx="1"/>
          </p:nvPr>
        </p:nvSpPr>
        <p:spPr>
          <a:xfrm>
            <a:off x="1774604" y="1241333"/>
            <a:ext cx="5005308" cy="14652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ato Light"/>
                <a:ea typeface="Lato Light"/>
                <a:cs typeface="Lato Light"/>
                <a:sym typeface="Lato Light"/>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9pPr>
          </a:lstStyle>
          <a:p>
            <a:endParaRPr/>
          </a:p>
        </p:txBody>
      </p:sp>
      <p:sp>
        <p:nvSpPr>
          <p:cNvPr id="66" name="Google Shape;66;p15"/>
          <p:cNvSpPr txBox="1">
            <a:spLocks noGrp="1"/>
          </p:cNvSpPr>
          <p:nvPr>
            <p:ph type="ftr" idx="11"/>
          </p:nvPr>
        </p:nvSpPr>
        <p:spPr>
          <a:xfrm>
            <a:off x="3108960" y="4783455"/>
            <a:ext cx="2926080" cy="188387"/>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100"/>
              <a:buFont typeface="Arial"/>
              <a:buNone/>
              <a:defRPr sz="1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5"/>
          <p:cNvSpPr txBox="1">
            <a:spLocks noGrp="1"/>
          </p:cNvSpPr>
          <p:nvPr>
            <p:ph type="dt" idx="10"/>
          </p:nvPr>
        </p:nvSpPr>
        <p:spPr>
          <a:xfrm>
            <a:off x="457199" y="4783455"/>
            <a:ext cx="2103121" cy="18838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5"/>
          <p:cNvSpPr txBox="1">
            <a:spLocks noGrp="1"/>
          </p:cNvSpPr>
          <p:nvPr>
            <p:ph type="sldNum" idx="12"/>
          </p:nvPr>
        </p:nvSpPr>
        <p:spPr>
          <a:xfrm>
            <a:off x="6583680" y="4783455"/>
            <a:ext cx="2103121" cy="188387"/>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01" name="Google Shape;101;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02" name="Google Shape;10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6"/>
        <p:cNvGrpSpPr/>
        <p:nvPr/>
      </p:nvGrpSpPr>
      <p:grpSpPr>
        <a:xfrm>
          <a:off x="0" y="0"/>
          <a:ext cx="0" cy="0"/>
          <a:chOff x="0" y="0"/>
          <a:chExt cx="0" cy="0"/>
        </a:xfrm>
      </p:grpSpPr>
      <p:sp>
        <p:nvSpPr>
          <p:cNvPr id="157" name="Google Shape;157;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8" name="Google Shape;158;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59" name="Google Shape;159;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49"/>
          <p:cNvSpPr/>
          <p:nvPr/>
        </p:nvSpPr>
        <p:spPr>
          <a:xfrm>
            <a:off x="7600895" y="1"/>
            <a:ext cx="0" cy="5141772"/>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 name="Google Shape;215;p49"/>
          <p:cNvSpPr txBox="1">
            <a:spLocks noGrp="1"/>
          </p:cNvSpPr>
          <p:nvPr>
            <p:ph type="title"/>
          </p:nvPr>
        </p:nvSpPr>
        <p:spPr>
          <a:xfrm>
            <a:off x="1774604" y="329254"/>
            <a:ext cx="5594792" cy="209319"/>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16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6" name="Google Shape;216;p49"/>
          <p:cNvSpPr txBox="1">
            <a:spLocks noGrp="1"/>
          </p:cNvSpPr>
          <p:nvPr>
            <p:ph type="body" idx="1"/>
          </p:nvPr>
        </p:nvSpPr>
        <p:spPr>
          <a:xfrm>
            <a:off x="1774604" y="1241333"/>
            <a:ext cx="5005308" cy="14652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ato Light"/>
                <a:ea typeface="Lato Light"/>
                <a:cs typeface="Lato Light"/>
                <a:sym typeface="Lato Light"/>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9pPr>
          </a:lstStyle>
          <a:p>
            <a:endParaRPr/>
          </a:p>
        </p:txBody>
      </p:sp>
      <p:sp>
        <p:nvSpPr>
          <p:cNvPr id="217" name="Google Shape;217;p49"/>
          <p:cNvSpPr txBox="1">
            <a:spLocks noGrp="1"/>
          </p:cNvSpPr>
          <p:nvPr>
            <p:ph type="ftr" idx="11"/>
          </p:nvPr>
        </p:nvSpPr>
        <p:spPr>
          <a:xfrm>
            <a:off x="3108960" y="4783455"/>
            <a:ext cx="2926080" cy="188387"/>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100"/>
              <a:buFont typeface="Arial"/>
              <a:buNone/>
              <a:defRPr sz="1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18" name="Google Shape;218;p49"/>
          <p:cNvSpPr txBox="1">
            <a:spLocks noGrp="1"/>
          </p:cNvSpPr>
          <p:nvPr>
            <p:ph type="dt" idx="10"/>
          </p:nvPr>
        </p:nvSpPr>
        <p:spPr>
          <a:xfrm>
            <a:off x="457199" y="4783455"/>
            <a:ext cx="2103121" cy="18838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19" name="Google Shape;219;p49"/>
          <p:cNvSpPr txBox="1">
            <a:spLocks noGrp="1"/>
          </p:cNvSpPr>
          <p:nvPr>
            <p:ph type="sldNum" idx="12"/>
          </p:nvPr>
        </p:nvSpPr>
        <p:spPr>
          <a:xfrm>
            <a:off x="6583680" y="4783455"/>
            <a:ext cx="2103121" cy="188387"/>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6.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7.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7.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image" Target="../media/image18.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18.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19.jp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3.xml"/><Relationship Id="rId5" Type="http://schemas.openxmlformats.org/officeDocument/2006/relationships/image" Target="../media/image21.jp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3.xml"/><Relationship Id="rId5" Type="http://schemas.openxmlformats.org/officeDocument/2006/relationships/image" Target="../media/image21.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23.jp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0.xml"/><Relationship Id="rId5" Type="http://schemas.openxmlformats.org/officeDocument/2006/relationships/image" Target="../media/image24.jp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26.jp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27.jp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29.jp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45.xml"/><Relationship Id="rId5" Type="http://schemas.openxmlformats.org/officeDocument/2006/relationships/image" Target="../media/image30.jp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1.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5.xml"/><Relationship Id="rId5" Type="http://schemas.openxmlformats.org/officeDocument/2006/relationships/image" Target="../media/image12.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4.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4.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5"/>
          <p:cNvSpPr/>
          <p:nvPr/>
        </p:nvSpPr>
        <p:spPr>
          <a:xfrm>
            <a:off x="1541907" y="0"/>
            <a:ext cx="0" cy="5141772"/>
          </a:xfrm>
          <a:custGeom>
            <a:avLst/>
            <a:gdLst/>
            <a:ahLst/>
            <a:cxnLst/>
            <a:rect l="l" t="t" r="r" b="b"/>
            <a:pathLst>
              <a:path w="120000" h="7560309" extrusionOk="0">
                <a:moveTo>
                  <a:pt x="0" y="0"/>
                </a:moveTo>
                <a:lnTo>
                  <a:pt x="0" y="7560005"/>
                </a:lnTo>
              </a:path>
            </a:pathLst>
          </a:custGeom>
          <a:noFill/>
          <a:ln w="9525" cap="flat" cmpd="sng">
            <a:solidFill>
              <a:srgbClr val="A7A9A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5" name="Google Shape;255;p55"/>
          <p:cNvSpPr txBox="1"/>
          <p:nvPr/>
        </p:nvSpPr>
        <p:spPr>
          <a:xfrm>
            <a:off x="792770" y="1690541"/>
            <a:ext cx="7461000" cy="3333300"/>
          </a:xfrm>
          <a:prstGeom prst="rect">
            <a:avLst/>
          </a:prstGeom>
          <a:noFill/>
          <a:ln>
            <a:noFill/>
          </a:ln>
        </p:spPr>
        <p:txBody>
          <a:bodyPr spcFirstLastPara="1" wrap="square" lIns="0" tIns="66775" rIns="0" bIns="0" anchor="t" anchorCtr="0">
            <a:spAutoFit/>
          </a:bodyPr>
          <a:lstStyle/>
          <a:p>
            <a:pPr marL="0" marR="0" lvl="0" indent="0" algn="ctr" rtl="0">
              <a:spcBef>
                <a:spcPts val="0"/>
              </a:spcBef>
              <a:spcAft>
                <a:spcPts val="0"/>
              </a:spcAft>
              <a:buNone/>
            </a:pPr>
            <a:r>
              <a:rPr lang="en" sz="2900" b="1">
                <a:solidFill>
                  <a:schemeClr val="dk1"/>
                </a:solidFill>
                <a:latin typeface="Lato"/>
                <a:ea typeface="Lato"/>
                <a:cs typeface="Lato"/>
                <a:sym typeface="Lato"/>
              </a:rPr>
              <a:t>Welcome to…</a:t>
            </a:r>
            <a:endParaRPr sz="1100"/>
          </a:p>
          <a:p>
            <a:pPr marL="0" marR="0" lvl="0" indent="0" algn="ctr" rtl="0">
              <a:spcBef>
                <a:spcPts val="500"/>
              </a:spcBef>
              <a:spcAft>
                <a:spcPts val="0"/>
              </a:spcAft>
              <a:buNone/>
            </a:pPr>
            <a:endParaRPr sz="1100" b="1">
              <a:solidFill>
                <a:schemeClr val="dk1"/>
              </a:solidFill>
              <a:latin typeface="Lato"/>
              <a:ea typeface="Lato"/>
              <a:cs typeface="Lato"/>
              <a:sym typeface="Lato"/>
            </a:endParaRPr>
          </a:p>
          <a:p>
            <a:pPr marL="0" marR="0" lvl="0" indent="0" algn="ctr" rtl="0">
              <a:spcBef>
                <a:spcPts val="500"/>
              </a:spcBef>
              <a:spcAft>
                <a:spcPts val="0"/>
              </a:spcAft>
              <a:buNone/>
            </a:pPr>
            <a:r>
              <a:rPr lang="en" sz="2200">
                <a:solidFill>
                  <a:schemeClr val="dk1"/>
                </a:solidFill>
                <a:latin typeface="Lato"/>
                <a:ea typeface="Lato"/>
                <a:cs typeface="Lato"/>
                <a:sym typeface="Lato"/>
              </a:rPr>
              <a:t>Penny Price Academy</a:t>
            </a:r>
            <a:endParaRPr sz="1100"/>
          </a:p>
          <a:p>
            <a:pPr marL="0" marR="0" lvl="0" indent="0" algn="ctr" rtl="0">
              <a:spcBef>
                <a:spcPts val="500"/>
              </a:spcBef>
              <a:spcAft>
                <a:spcPts val="0"/>
              </a:spcAft>
              <a:buNone/>
            </a:pPr>
            <a:r>
              <a:rPr lang="en" sz="2200">
                <a:solidFill>
                  <a:schemeClr val="dk1"/>
                </a:solidFill>
                <a:latin typeface="Lato"/>
                <a:ea typeface="Lato"/>
                <a:cs typeface="Lato"/>
                <a:sym typeface="Lato"/>
              </a:rPr>
              <a:t>of Aromatherapy</a:t>
            </a:r>
            <a:endParaRPr sz="1100"/>
          </a:p>
          <a:p>
            <a:pPr marL="0" marR="0" lvl="0" indent="0" algn="ctr" rtl="0">
              <a:spcBef>
                <a:spcPts val="500"/>
              </a:spcBef>
              <a:spcAft>
                <a:spcPts val="0"/>
              </a:spcAft>
              <a:buNone/>
            </a:pPr>
            <a:endParaRPr sz="1100" b="1">
              <a:solidFill>
                <a:schemeClr val="dk1"/>
              </a:solidFill>
              <a:latin typeface="Lato"/>
              <a:ea typeface="Lato"/>
              <a:cs typeface="Lato"/>
              <a:sym typeface="Lato"/>
            </a:endParaRPr>
          </a:p>
          <a:p>
            <a:pPr marL="0" marR="0" lvl="0" indent="0" algn="ctr" rtl="0">
              <a:spcBef>
                <a:spcPts val="500"/>
              </a:spcBef>
              <a:spcAft>
                <a:spcPts val="0"/>
              </a:spcAft>
              <a:buNone/>
            </a:pPr>
            <a:r>
              <a:rPr lang="en" sz="3000" b="1">
                <a:solidFill>
                  <a:schemeClr val="dk1"/>
                </a:solidFill>
                <a:latin typeface="Lato"/>
                <a:ea typeface="Lato"/>
                <a:cs typeface="Lato"/>
                <a:sym typeface="Lato"/>
              </a:rPr>
              <a:t>Saturday Club</a:t>
            </a:r>
            <a:endParaRPr sz="2900">
              <a:solidFill>
                <a:schemeClr val="dk1"/>
              </a:solidFill>
              <a:latin typeface="Lato"/>
              <a:ea typeface="Lato"/>
              <a:cs typeface="Lato"/>
              <a:sym typeface="Lato"/>
            </a:endParaRPr>
          </a:p>
          <a:p>
            <a:pPr marL="0" lvl="0" indent="0" algn="ctr" rtl="0">
              <a:spcBef>
                <a:spcPts val="500"/>
              </a:spcBef>
              <a:spcAft>
                <a:spcPts val="0"/>
              </a:spcAft>
              <a:buSzPts val="1100"/>
              <a:buNone/>
            </a:pPr>
            <a:r>
              <a:rPr lang="en" sz="2900">
                <a:solidFill>
                  <a:schemeClr val="dk1"/>
                </a:solidFill>
                <a:latin typeface="Lato"/>
                <a:ea typeface="Lato"/>
                <a:cs typeface="Lato"/>
                <a:sym typeface="Lato"/>
              </a:rPr>
              <a:t>Aromatherapy from the </a:t>
            </a:r>
            <a:endParaRPr sz="2900">
              <a:solidFill>
                <a:schemeClr val="dk1"/>
              </a:solidFill>
              <a:latin typeface="Lato"/>
              <a:ea typeface="Lato"/>
              <a:cs typeface="Lato"/>
              <a:sym typeface="Lato"/>
            </a:endParaRPr>
          </a:p>
          <a:p>
            <a:pPr marL="0" lvl="0" indent="0" algn="ctr" rtl="0">
              <a:spcBef>
                <a:spcPts val="500"/>
              </a:spcBef>
              <a:spcAft>
                <a:spcPts val="0"/>
              </a:spcAft>
              <a:buSzPts val="1100"/>
              <a:buNone/>
            </a:pPr>
            <a:r>
              <a:rPr lang="en" sz="2900">
                <a:solidFill>
                  <a:schemeClr val="dk1"/>
                </a:solidFill>
                <a:latin typeface="Lato"/>
                <a:ea typeface="Lato"/>
                <a:cs typeface="Lato"/>
                <a:sym typeface="Lato"/>
              </a:rPr>
              <a:t>garden </a:t>
            </a:r>
            <a:endParaRPr sz="2300">
              <a:solidFill>
                <a:schemeClr val="dk1"/>
              </a:solidFill>
              <a:latin typeface="Lato"/>
              <a:ea typeface="Lato"/>
              <a:cs typeface="Lato"/>
              <a:sym typeface="Lato"/>
            </a:endParaRPr>
          </a:p>
        </p:txBody>
      </p:sp>
      <p:pic>
        <p:nvPicPr>
          <p:cNvPr id="256" name="Google Shape;256;p55"/>
          <p:cNvPicPr preferRelativeResize="0"/>
          <p:nvPr/>
        </p:nvPicPr>
        <p:blipFill rotWithShape="1">
          <a:blip r:embed="rId3">
            <a:alphaModFix/>
          </a:blip>
          <a:srcRect/>
          <a:stretch/>
        </p:blipFill>
        <p:spPr>
          <a:xfrm>
            <a:off x="-27150" y="3452753"/>
            <a:ext cx="1710182" cy="1710182"/>
          </a:xfrm>
          <a:prstGeom prst="rect">
            <a:avLst/>
          </a:prstGeom>
          <a:noFill/>
          <a:ln>
            <a:noFill/>
          </a:ln>
        </p:spPr>
      </p:pic>
      <p:pic>
        <p:nvPicPr>
          <p:cNvPr id="257" name="Google Shape;257;p55"/>
          <p:cNvPicPr preferRelativeResize="0"/>
          <p:nvPr/>
        </p:nvPicPr>
        <p:blipFill rotWithShape="1">
          <a:blip r:embed="rId4">
            <a:alphaModFix/>
          </a:blip>
          <a:srcRect/>
          <a:stretch/>
        </p:blipFill>
        <p:spPr>
          <a:xfrm>
            <a:off x="-27149" y="1715803"/>
            <a:ext cx="1710181" cy="1710181"/>
          </a:xfrm>
          <a:prstGeom prst="rect">
            <a:avLst/>
          </a:prstGeom>
          <a:noFill/>
          <a:ln>
            <a:noFill/>
          </a:ln>
        </p:spPr>
      </p:pic>
      <p:pic>
        <p:nvPicPr>
          <p:cNvPr id="258" name="Google Shape;258;p55"/>
          <p:cNvPicPr preferRelativeResize="0"/>
          <p:nvPr/>
        </p:nvPicPr>
        <p:blipFill rotWithShape="1">
          <a:blip r:embed="rId5">
            <a:alphaModFix/>
          </a:blip>
          <a:srcRect/>
          <a:stretch/>
        </p:blipFill>
        <p:spPr>
          <a:xfrm>
            <a:off x="7434048" y="3452753"/>
            <a:ext cx="1709952" cy="1709952"/>
          </a:xfrm>
          <a:prstGeom prst="rect">
            <a:avLst/>
          </a:prstGeom>
          <a:noFill/>
          <a:ln>
            <a:noFill/>
          </a:ln>
        </p:spPr>
      </p:pic>
      <p:pic>
        <p:nvPicPr>
          <p:cNvPr id="259" name="Google Shape;259;p55"/>
          <p:cNvPicPr preferRelativeResize="0"/>
          <p:nvPr/>
        </p:nvPicPr>
        <p:blipFill rotWithShape="1">
          <a:blip r:embed="rId6">
            <a:alphaModFix/>
          </a:blip>
          <a:srcRect t="1136"/>
          <a:stretch/>
        </p:blipFill>
        <p:spPr>
          <a:xfrm>
            <a:off x="7433759" y="0"/>
            <a:ext cx="1710182" cy="1690748"/>
          </a:xfrm>
          <a:prstGeom prst="rect">
            <a:avLst/>
          </a:prstGeom>
          <a:noFill/>
          <a:ln>
            <a:noFill/>
          </a:ln>
        </p:spPr>
      </p:pic>
      <p:pic>
        <p:nvPicPr>
          <p:cNvPr id="260" name="Google Shape;260;p55"/>
          <p:cNvPicPr preferRelativeResize="0"/>
          <p:nvPr/>
        </p:nvPicPr>
        <p:blipFill rotWithShape="1">
          <a:blip r:embed="rId7">
            <a:alphaModFix/>
          </a:blip>
          <a:srcRect/>
          <a:stretch/>
        </p:blipFill>
        <p:spPr>
          <a:xfrm>
            <a:off x="7434048" y="1715803"/>
            <a:ext cx="1709952" cy="1709952"/>
          </a:xfrm>
          <a:prstGeom prst="rect">
            <a:avLst/>
          </a:prstGeom>
          <a:noFill/>
          <a:ln>
            <a:noFill/>
          </a:ln>
        </p:spPr>
      </p:pic>
      <p:pic>
        <p:nvPicPr>
          <p:cNvPr id="261" name="Google Shape;261;p55"/>
          <p:cNvPicPr preferRelativeResize="0"/>
          <p:nvPr/>
        </p:nvPicPr>
        <p:blipFill rotWithShape="1">
          <a:blip r:embed="rId8">
            <a:alphaModFix/>
          </a:blip>
          <a:srcRect t="1880"/>
          <a:stretch/>
        </p:blipFill>
        <p:spPr>
          <a:xfrm>
            <a:off x="-43440" y="0"/>
            <a:ext cx="1723138" cy="1690747"/>
          </a:xfrm>
          <a:prstGeom prst="rect">
            <a:avLst/>
          </a:prstGeom>
          <a:noFill/>
          <a:ln>
            <a:noFill/>
          </a:ln>
        </p:spPr>
      </p:pic>
      <p:pic>
        <p:nvPicPr>
          <p:cNvPr id="262" name="Google Shape;262;p55"/>
          <p:cNvPicPr preferRelativeResize="0"/>
          <p:nvPr/>
        </p:nvPicPr>
        <p:blipFill rotWithShape="1">
          <a:blip r:embed="rId9">
            <a:alphaModFix/>
          </a:blip>
          <a:srcRect/>
          <a:stretch/>
        </p:blipFill>
        <p:spPr>
          <a:xfrm>
            <a:off x="3659773" y="148575"/>
            <a:ext cx="1361207" cy="13612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4"/>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571" name="Google Shape;571;p64"/>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2" name="Google Shape;572;p64"/>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3" name="Google Shape;573;p64"/>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4" name="Google Shape;574;p64"/>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5" name="Google Shape;575;p64"/>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6" name="Google Shape;576;p64"/>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7" name="Google Shape;577;p64"/>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8" name="Google Shape;578;p64"/>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9" name="Google Shape;579;p64"/>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0" name="Google Shape;580;p64"/>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1" name="Google Shape;581;p64"/>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2" name="Google Shape;582;p64"/>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3" name="Google Shape;583;p64"/>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4" name="Google Shape;584;p64"/>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5" name="Google Shape;585;p64"/>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6" name="Google Shape;586;p64"/>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7" name="Google Shape;587;p64"/>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8" name="Google Shape;588;p64"/>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9" name="Google Shape;589;p64"/>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0" name="Google Shape;590;p64"/>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1" name="Google Shape;591;p64"/>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2" name="Google Shape;592;p64"/>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3" name="Google Shape;593;p64"/>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4" name="Google Shape;594;p64"/>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5" name="Google Shape;595;p64"/>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6" name="Google Shape;596;p64"/>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7" name="Google Shape;597;p64"/>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8" name="Google Shape;598;p64"/>
          <p:cNvSpPr txBox="1">
            <a:spLocks noGrp="1"/>
          </p:cNvSpPr>
          <p:nvPr>
            <p:ph type="title"/>
          </p:nvPr>
        </p:nvSpPr>
        <p:spPr>
          <a:xfrm>
            <a:off x="1750525" y="239073"/>
            <a:ext cx="5787600" cy="822900"/>
          </a:xfrm>
          <a:prstGeom prst="rect">
            <a:avLst/>
          </a:prstGeom>
          <a:noFill/>
          <a:ln>
            <a:noFill/>
          </a:ln>
        </p:spPr>
        <p:txBody>
          <a:bodyPr spcFirstLastPara="1" wrap="square" lIns="0" tIns="10125" rIns="0" bIns="0" anchor="t" anchorCtr="0">
            <a:noAutofit/>
          </a:bodyPr>
          <a:lstStyle/>
          <a:p>
            <a:pPr marL="12700" lvl="0" indent="0" algn="l" rtl="0">
              <a:spcBef>
                <a:spcPts val="0"/>
              </a:spcBef>
              <a:spcAft>
                <a:spcPts val="0"/>
              </a:spcAft>
              <a:buNone/>
            </a:pPr>
            <a:r>
              <a:rPr lang="en" sz="2500"/>
              <a:t>Thyme ct Linalool</a:t>
            </a:r>
            <a:endParaRPr sz="2500"/>
          </a:p>
          <a:p>
            <a:pPr marL="12700" lvl="0" indent="0" algn="l" rtl="0">
              <a:spcBef>
                <a:spcPts val="0"/>
              </a:spcBef>
              <a:spcAft>
                <a:spcPts val="0"/>
              </a:spcAft>
              <a:buNone/>
            </a:pPr>
            <a:r>
              <a:rPr lang="en" sz="2500" b="0"/>
              <a:t>(</a:t>
            </a:r>
            <a:r>
              <a:rPr lang="en" sz="2500" b="0" i="1"/>
              <a:t>Thymus Vulgaris ct linalool</a:t>
            </a:r>
            <a:r>
              <a:rPr lang="en" sz="2500" b="0"/>
              <a:t>) </a:t>
            </a:r>
            <a:endParaRPr sz="2500" b="0"/>
          </a:p>
        </p:txBody>
      </p:sp>
      <p:sp>
        <p:nvSpPr>
          <p:cNvPr id="599" name="Google Shape;599;p64"/>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600" name="Google Shape;600;p64"/>
          <p:cNvSpPr txBox="1"/>
          <p:nvPr/>
        </p:nvSpPr>
        <p:spPr>
          <a:xfrm>
            <a:off x="1618375" y="1118225"/>
            <a:ext cx="5856000" cy="3121200"/>
          </a:xfrm>
          <a:prstGeom prst="rect">
            <a:avLst/>
          </a:prstGeom>
          <a:noFill/>
          <a:ln>
            <a:noFill/>
          </a:ln>
        </p:spPr>
        <p:txBody>
          <a:bodyPr spcFirstLastPara="1" wrap="square" lIns="72850" tIns="36400" rIns="72850" bIns="36400" anchor="t" anchorCtr="0">
            <a:spAutoFit/>
          </a:bodyPr>
          <a:lstStyle/>
          <a:p>
            <a:pPr marL="0" lvl="0" indent="0" algn="l" rtl="0">
              <a:spcBef>
                <a:spcPts val="0"/>
              </a:spcBef>
              <a:spcAft>
                <a:spcPts val="0"/>
              </a:spcAft>
              <a:buNone/>
            </a:pPr>
            <a:r>
              <a:rPr lang="en" sz="1800">
                <a:latin typeface="Lato"/>
                <a:ea typeface="Lato"/>
                <a:cs typeface="Lato"/>
                <a:sym typeface="Lato"/>
              </a:rPr>
              <a:t>Thyme essential oil has progesterone balancing effects; it benefits the body by improving progesterone production. </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Many women in midlife become low in progesterone as they approach menopause. Low progesterone is associated with insomnia, mood swings, weight gain and hot flushes</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Mojay describes this oil as fortifying and uplifting, he states that ‘thyme oil can be used for poor self-confidence, apathy and fear.’</a:t>
            </a:r>
            <a:endParaRPr sz="1800">
              <a:latin typeface="Lato"/>
              <a:ea typeface="Lato"/>
              <a:cs typeface="Lato"/>
              <a:sym typeface="Lato"/>
            </a:endParaRPr>
          </a:p>
        </p:txBody>
      </p:sp>
      <p:pic>
        <p:nvPicPr>
          <p:cNvPr id="601" name="Google Shape;601;p64"/>
          <p:cNvPicPr preferRelativeResize="0"/>
          <p:nvPr/>
        </p:nvPicPr>
        <p:blipFill rotWithShape="1">
          <a:blip r:embed="rId5">
            <a:alphaModFix/>
          </a:blip>
          <a:srcRect l="35011" r="35011"/>
          <a:stretch/>
        </p:blipFill>
        <p:spPr>
          <a:xfrm>
            <a:off x="7602093" y="1"/>
            <a:ext cx="1541904" cy="51434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65"/>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609" name="Google Shape;609;p65"/>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0" name="Google Shape;610;p65"/>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1" name="Google Shape;611;p65"/>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2" name="Google Shape;612;p65"/>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3" name="Google Shape;613;p65"/>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4" name="Google Shape;614;p65"/>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5" name="Google Shape;615;p65"/>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6" name="Google Shape;616;p65"/>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7" name="Google Shape;617;p65"/>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8" name="Google Shape;618;p65"/>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9" name="Google Shape;619;p65"/>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0" name="Google Shape;620;p65"/>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1" name="Google Shape;621;p65"/>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2" name="Google Shape;622;p65"/>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3" name="Google Shape;623;p65"/>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4" name="Google Shape;624;p65"/>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5" name="Google Shape;625;p65"/>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6" name="Google Shape;626;p65"/>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7" name="Google Shape;627;p65"/>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8" name="Google Shape;628;p65"/>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9" name="Google Shape;629;p65"/>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0" name="Google Shape;630;p65"/>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1" name="Google Shape;631;p65"/>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2" name="Google Shape;632;p65"/>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3" name="Google Shape;633;p65"/>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4" name="Google Shape;634;p65"/>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5" name="Google Shape;635;p65"/>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6" name="Google Shape;636;p65"/>
          <p:cNvSpPr txBox="1">
            <a:spLocks noGrp="1"/>
          </p:cNvSpPr>
          <p:nvPr>
            <p:ph type="title"/>
          </p:nvPr>
        </p:nvSpPr>
        <p:spPr>
          <a:xfrm>
            <a:off x="1750525" y="239078"/>
            <a:ext cx="5787600" cy="486600"/>
          </a:xfrm>
          <a:prstGeom prst="rect">
            <a:avLst/>
          </a:prstGeom>
          <a:noFill/>
          <a:ln>
            <a:noFill/>
          </a:ln>
        </p:spPr>
        <p:txBody>
          <a:bodyPr spcFirstLastPara="1" wrap="square" lIns="0" tIns="10125" rIns="0" bIns="0" anchor="t" anchorCtr="0">
            <a:noAutofit/>
          </a:bodyPr>
          <a:lstStyle/>
          <a:p>
            <a:pPr marL="12700" lvl="0" indent="0" algn="l" rtl="0">
              <a:lnSpc>
                <a:spcPct val="100000"/>
              </a:lnSpc>
              <a:spcBef>
                <a:spcPts val="0"/>
              </a:spcBef>
              <a:spcAft>
                <a:spcPts val="0"/>
              </a:spcAft>
              <a:buSzPts val="1100"/>
              <a:buNone/>
            </a:pPr>
            <a:r>
              <a:rPr lang="en" sz="2500"/>
              <a:t>A blend to balance hormones</a:t>
            </a:r>
            <a:endParaRPr sz="2500"/>
          </a:p>
          <a:p>
            <a:pPr marL="12700" lvl="0" indent="0" algn="l" rtl="0">
              <a:lnSpc>
                <a:spcPct val="100000"/>
              </a:lnSpc>
              <a:spcBef>
                <a:spcPts val="0"/>
              </a:spcBef>
              <a:spcAft>
                <a:spcPts val="0"/>
              </a:spcAft>
              <a:buSzPts val="1100"/>
              <a:buNone/>
            </a:pPr>
            <a:endParaRPr sz="2500"/>
          </a:p>
        </p:txBody>
      </p:sp>
      <p:sp>
        <p:nvSpPr>
          <p:cNvPr id="637" name="Google Shape;637;p65"/>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638" name="Google Shape;638;p65"/>
          <p:cNvSpPr txBox="1"/>
          <p:nvPr/>
        </p:nvSpPr>
        <p:spPr>
          <a:xfrm>
            <a:off x="1618373" y="822814"/>
            <a:ext cx="5856000" cy="3906300"/>
          </a:xfrm>
          <a:prstGeom prst="rect">
            <a:avLst/>
          </a:prstGeom>
          <a:noFill/>
          <a:ln>
            <a:noFill/>
          </a:ln>
        </p:spPr>
        <p:txBody>
          <a:bodyPr spcFirstLastPara="1" wrap="square" lIns="72850" tIns="36400" rIns="72850" bIns="36400" anchor="t" anchorCtr="0">
            <a:spAutoFit/>
          </a:bodyPr>
          <a:lstStyle/>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r>
              <a:rPr lang="en" sz="1700">
                <a:latin typeface="Lato"/>
                <a:ea typeface="Lato"/>
                <a:cs typeface="Lato"/>
                <a:sym typeface="Lato"/>
              </a:rPr>
              <a:t>Add a total of 6 drops of any of the following essential oils to 20 mls cream base or 20 mls of carrier oil</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Geranium</a:t>
            </a:r>
            <a:r>
              <a:rPr lang="en" sz="1700">
                <a:latin typeface="Lato"/>
                <a:ea typeface="Lato"/>
                <a:cs typeface="Lato"/>
                <a:sym typeface="Lato"/>
              </a:rPr>
              <a:t> -  valuable oil during the menopause and also for premenstrual syndrome.</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Sage</a:t>
            </a:r>
            <a:r>
              <a:rPr lang="en" sz="1700">
                <a:latin typeface="Lato"/>
                <a:ea typeface="Lato"/>
                <a:cs typeface="Lato"/>
                <a:sym typeface="Lato"/>
              </a:rPr>
              <a:t> - regulates the menstrual cycle, beneficial for treating delayed, scanty or no menstruation and for menopausal problems  It is also said to bring rapid relief in the case of painful periods. </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Thyme</a:t>
            </a:r>
            <a:r>
              <a:rPr lang="en" sz="1700">
                <a:latin typeface="Lato"/>
                <a:ea typeface="Lato"/>
                <a:cs typeface="Lato"/>
                <a:sym typeface="Lato"/>
              </a:rPr>
              <a:t> - benefits the body by improving progesterone production to help hot flushes, infertility, PCOS and depression.</a:t>
            </a:r>
            <a:endParaRPr sz="1700">
              <a:latin typeface="Lato"/>
              <a:ea typeface="Lato"/>
              <a:cs typeface="Lato"/>
              <a:sym typeface="Lato"/>
            </a:endParaRPr>
          </a:p>
        </p:txBody>
      </p:sp>
      <p:pic>
        <p:nvPicPr>
          <p:cNvPr id="639" name="Google Shape;639;p65"/>
          <p:cNvPicPr preferRelativeResize="0"/>
          <p:nvPr/>
        </p:nvPicPr>
        <p:blipFill rotWithShape="1">
          <a:blip r:embed="rId5">
            <a:alphaModFix/>
          </a:blip>
          <a:srcRect l="40131" r="40133"/>
          <a:stretch/>
        </p:blipFill>
        <p:spPr>
          <a:xfrm>
            <a:off x="7602093" y="1"/>
            <a:ext cx="1541902"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66"/>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647" name="Google Shape;647;p66"/>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8" name="Google Shape;648;p66"/>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9" name="Google Shape;649;p66"/>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0" name="Google Shape;650;p66"/>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1" name="Google Shape;651;p66"/>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2" name="Google Shape;652;p66"/>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3" name="Google Shape;653;p66"/>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4" name="Google Shape;654;p66"/>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5" name="Google Shape;655;p66"/>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6" name="Google Shape;656;p66"/>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7" name="Google Shape;657;p66"/>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8" name="Google Shape;658;p66"/>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9" name="Google Shape;659;p66"/>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0" name="Google Shape;660;p66"/>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1" name="Google Shape;661;p66"/>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2" name="Google Shape;662;p66"/>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3" name="Google Shape;663;p66"/>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4" name="Google Shape;664;p66"/>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5" name="Google Shape;665;p66"/>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6" name="Google Shape;666;p66"/>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7" name="Google Shape;667;p66"/>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8" name="Google Shape;668;p66"/>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9" name="Google Shape;669;p66"/>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0" name="Google Shape;670;p66"/>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1" name="Google Shape;671;p66"/>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2" name="Google Shape;672;p66"/>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3" name="Google Shape;673;p66"/>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4" name="Google Shape;674;p66"/>
          <p:cNvSpPr txBox="1">
            <a:spLocks noGrp="1"/>
          </p:cNvSpPr>
          <p:nvPr>
            <p:ph type="title"/>
          </p:nvPr>
        </p:nvSpPr>
        <p:spPr>
          <a:xfrm>
            <a:off x="1750525" y="239073"/>
            <a:ext cx="5787600" cy="822900"/>
          </a:xfrm>
          <a:prstGeom prst="rect">
            <a:avLst/>
          </a:prstGeom>
          <a:noFill/>
          <a:ln>
            <a:noFill/>
          </a:ln>
        </p:spPr>
        <p:txBody>
          <a:bodyPr spcFirstLastPara="1" wrap="square" lIns="0" tIns="10125" rIns="0" bIns="0" anchor="t" anchorCtr="0">
            <a:noAutofit/>
          </a:bodyPr>
          <a:lstStyle/>
          <a:p>
            <a:pPr marL="12700" lvl="0" indent="0" algn="l" rtl="0">
              <a:spcBef>
                <a:spcPts val="0"/>
              </a:spcBef>
              <a:spcAft>
                <a:spcPts val="0"/>
              </a:spcAft>
              <a:buClr>
                <a:schemeClr val="dk1"/>
              </a:buClr>
              <a:buSzPts val="1100"/>
              <a:buFont typeface="Arial"/>
              <a:buNone/>
            </a:pPr>
            <a:r>
              <a:rPr lang="en" sz="2500"/>
              <a:t>Basil ct linalool</a:t>
            </a:r>
            <a:endParaRPr sz="2500"/>
          </a:p>
          <a:p>
            <a:pPr marL="12700" lvl="0" indent="0" algn="l" rtl="0">
              <a:spcBef>
                <a:spcPts val="0"/>
              </a:spcBef>
              <a:spcAft>
                <a:spcPts val="0"/>
              </a:spcAft>
              <a:buClr>
                <a:schemeClr val="dk1"/>
              </a:buClr>
              <a:buSzPts val="1100"/>
              <a:buFont typeface="Arial"/>
              <a:buNone/>
            </a:pPr>
            <a:r>
              <a:rPr lang="en" sz="2500" b="0"/>
              <a:t>(</a:t>
            </a:r>
            <a:r>
              <a:rPr lang="en" sz="2500" b="0" i="1"/>
              <a:t>Ocimum basilicum</a:t>
            </a:r>
            <a:r>
              <a:rPr lang="en" sz="2500" b="0"/>
              <a:t>) </a:t>
            </a:r>
            <a:endParaRPr sz="2500" b="0"/>
          </a:p>
        </p:txBody>
      </p:sp>
      <p:sp>
        <p:nvSpPr>
          <p:cNvPr id="675" name="Google Shape;675;p66"/>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676" name="Google Shape;676;p66"/>
          <p:cNvSpPr txBox="1"/>
          <p:nvPr/>
        </p:nvSpPr>
        <p:spPr>
          <a:xfrm>
            <a:off x="1618375" y="1283379"/>
            <a:ext cx="5856000" cy="3675300"/>
          </a:xfrm>
          <a:prstGeom prst="rect">
            <a:avLst/>
          </a:prstGeom>
          <a:noFill/>
          <a:ln>
            <a:noFill/>
          </a:ln>
        </p:spPr>
        <p:txBody>
          <a:bodyPr spcFirstLastPara="1" wrap="square" lIns="72850" tIns="36400" rIns="72850" bIns="36400" anchor="t" anchorCtr="0">
            <a:spAutoFit/>
          </a:bodyPr>
          <a:lstStyle/>
          <a:p>
            <a:pPr marL="0" marR="0" lvl="0" indent="0" algn="l" rtl="0">
              <a:lnSpc>
                <a:spcPct val="100000"/>
              </a:lnSpc>
              <a:spcBef>
                <a:spcPts val="0"/>
              </a:spcBef>
              <a:spcAft>
                <a:spcPts val="0"/>
              </a:spcAft>
              <a:buNone/>
            </a:pPr>
            <a:r>
              <a:rPr lang="en" sz="1800">
                <a:latin typeface="Lato"/>
                <a:ea typeface="Lato"/>
                <a:cs typeface="Lato"/>
                <a:sym typeface="Lato"/>
              </a:rPr>
              <a:t>Basil is a stimulant and tonic and is good for a variety of respiratory conditions. It opens up the sinuses and nasal passages which allows easier breathing for sufferers of asthma, allergies, bronchitis and sinusitis.  </a:t>
            </a:r>
            <a:endParaRPr sz="1800">
              <a:latin typeface="Lato"/>
              <a:ea typeface="Lato"/>
              <a:cs typeface="Lato"/>
              <a:sym typeface="Lato"/>
            </a:endParaRPr>
          </a:p>
          <a:p>
            <a:pPr marL="0" marR="0" lvl="0" indent="0" algn="l" rtl="0">
              <a:lnSpc>
                <a:spcPct val="100000"/>
              </a:lnSpc>
              <a:spcBef>
                <a:spcPts val="0"/>
              </a:spcBef>
              <a:spcAft>
                <a:spcPts val="0"/>
              </a:spcAft>
              <a:buNone/>
            </a:pPr>
            <a:endParaRPr sz="1800">
              <a:latin typeface="Lato"/>
              <a:ea typeface="Lato"/>
              <a:cs typeface="Lato"/>
              <a:sym typeface="Lato"/>
            </a:endParaRPr>
          </a:p>
          <a:p>
            <a:pPr marL="0" marR="0" lvl="0" indent="0" algn="l" rtl="0">
              <a:lnSpc>
                <a:spcPct val="100000"/>
              </a:lnSpc>
              <a:spcBef>
                <a:spcPts val="0"/>
              </a:spcBef>
              <a:spcAft>
                <a:spcPts val="0"/>
              </a:spcAft>
              <a:buNone/>
            </a:pPr>
            <a:r>
              <a:rPr lang="en" sz="1800">
                <a:latin typeface="Lato"/>
                <a:ea typeface="Lato"/>
                <a:cs typeface="Lato"/>
                <a:sym typeface="Lato"/>
              </a:rPr>
              <a:t>The antispasmodic properties make it useful in the treatment of whooping cough and asthma. </a:t>
            </a:r>
            <a:endParaRPr sz="1800">
              <a:latin typeface="Lato"/>
              <a:ea typeface="Lato"/>
              <a:cs typeface="Lato"/>
              <a:sym typeface="Lato"/>
            </a:endParaRPr>
          </a:p>
          <a:p>
            <a:pPr marL="0" marR="0" lvl="0" indent="0" algn="l" rtl="0">
              <a:lnSpc>
                <a:spcPct val="100000"/>
              </a:lnSpc>
              <a:spcBef>
                <a:spcPts val="0"/>
              </a:spcBef>
              <a:spcAft>
                <a:spcPts val="0"/>
              </a:spcAft>
              <a:buNone/>
            </a:pPr>
            <a:endParaRPr sz="1800">
              <a:latin typeface="Lato"/>
              <a:ea typeface="Lato"/>
              <a:cs typeface="Lato"/>
              <a:sym typeface="Lato"/>
            </a:endParaRPr>
          </a:p>
          <a:p>
            <a:pPr marL="0" marR="0" lvl="0" indent="0" algn="l" rtl="0">
              <a:lnSpc>
                <a:spcPct val="100000"/>
              </a:lnSpc>
              <a:spcBef>
                <a:spcPts val="0"/>
              </a:spcBef>
              <a:spcAft>
                <a:spcPts val="0"/>
              </a:spcAft>
              <a:buNone/>
            </a:pPr>
            <a:r>
              <a:rPr lang="en" sz="1800">
                <a:latin typeface="Lato"/>
                <a:ea typeface="Lato"/>
                <a:cs typeface="Lato"/>
                <a:sym typeface="Lato"/>
              </a:rPr>
              <a:t>In a massage blend (particularly when combined with Lavender) Basil is good for tired and overworked muscles due to exercise.  It is particularly recommended for athletes who are involved in continuous strenuous exercise.</a:t>
            </a:r>
            <a:endParaRPr sz="1800">
              <a:latin typeface="Lato"/>
              <a:ea typeface="Lato"/>
              <a:cs typeface="Lato"/>
              <a:sym typeface="Lato"/>
            </a:endParaRPr>
          </a:p>
        </p:txBody>
      </p:sp>
      <p:pic>
        <p:nvPicPr>
          <p:cNvPr id="677" name="Google Shape;677;p66"/>
          <p:cNvPicPr preferRelativeResize="0"/>
          <p:nvPr/>
        </p:nvPicPr>
        <p:blipFill rotWithShape="1">
          <a:blip r:embed="rId5">
            <a:alphaModFix/>
          </a:blip>
          <a:srcRect l="40001" r="40003"/>
          <a:stretch/>
        </p:blipFill>
        <p:spPr>
          <a:xfrm>
            <a:off x="7602093" y="1"/>
            <a:ext cx="1541903"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67"/>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685" name="Google Shape;685;p67"/>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6" name="Google Shape;686;p67"/>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7" name="Google Shape;687;p67"/>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8" name="Google Shape;688;p67"/>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9" name="Google Shape;689;p67"/>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0" name="Google Shape;690;p67"/>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1" name="Google Shape;691;p67"/>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2" name="Google Shape;692;p67"/>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3" name="Google Shape;693;p67"/>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4" name="Google Shape;694;p67"/>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5" name="Google Shape;695;p67"/>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6" name="Google Shape;696;p67"/>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7" name="Google Shape;697;p67"/>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8" name="Google Shape;698;p67"/>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9" name="Google Shape;699;p67"/>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0" name="Google Shape;700;p67"/>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1" name="Google Shape;701;p67"/>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2" name="Google Shape;702;p67"/>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3" name="Google Shape;703;p67"/>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4" name="Google Shape;704;p67"/>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5" name="Google Shape;705;p67"/>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6" name="Google Shape;706;p67"/>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7" name="Google Shape;707;p67"/>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8" name="Google Shape;708;p67"/>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9" name="Google Shape;709;p67"/>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0" name="Google Shape;710;p67"/>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1" name="Google Shape;711;p67"/>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2" name="Google Shape;712;p67"/>
          <p:cNvSpPr txBox="1">
            <a:spLocks noGrp="1"/>
          </p:cNvSpPr>
          <p:nvPr>
            <p:ph type="title"/>
          </p:nvPr>
        </p:nvSpPr>
        <p:spPr>
          <a:xfrm>
            <a:off x="1750525" y="239073"/>
            <a:ext cx="5787600" cy="822900"/>
          </a:xfrm>
          <a:prstGeom prst="rect">
            <a:avLst/>
          </a:prstGeom>
          <a:noFill/>
          <a:ln>
            <a:noFill/>
          </a:ln>
        </p:spPr>
        <p:txBody>
          <a:bodyPr spcFirstLastPara="1" wrap="square" lIns="0" tIns="10125" rIns="0" bIns="0" anchor="t" anchorCtr="0">
            <a:noAutofit/>
          </a:bodyPr>
          <a:lstStyle/>
          <a:p>
            <a:pPr marL="12700" lvl="0" indent="0" algn="l" rtl="0">
              <a:spcBef>
                <a:spcPts val="0"/>
              </a:spcBef>
              <a:spcAft>
                <a:spcPts val="0"/>
              </a:spcAft>
              <a:buClr>
                <a:schemeClr val="dk1"/>
              </a:buClr>
              <a:buSzPts val="1100"/>
              <a:buFont typeface="Arial"/>
              <a:buNone/>
            </a:pPr>
            <a:r>
              <a:rPr lang="en" sz="2500"/>
              <a:t>Basil ct linalool</a:t>
            </a:r>
            <a:endParaRPr sz="2500"/>
          </a:p>
          <a:p>
            <a:pPr marL="12700" lvl="0" indent="0" algn="l" rtl="0">
              <a:spcBef>
                <a:spcPts val="0"/>
              </a:spcBef>
              <a:spcAft>
                <a:spcPts val="0"/>
              </a:spcAft>
              <a:buClr>
                <a:schemeClr val="dk1"/>
              </a:buClr>
              <a:buSzPts val="1100"/>
              <a:buFont typeface="Arial"/>
              <a:buNone/>
            </a:pPr>
            <a:r>
              <a:rPr lang="en" sz="2500" b="0"/>
              <a:t>(</a:t>
            </a:r>
            <a:r>
              <a:rPr lang="en" sz="2500" b="0" i="1"/>
              <a:t>Ocimum basilicum</a:t>
            </a:r>
            <a:r>
              <a:rPr lang="en" sz="2500" b="0"/>
              <a:t>) </a:t>
            </a:r>
            <a:endParaRPr sz="2500" b="0"/>
          </a:p>
        </p:txBody>
      </p:sp>
      <p:sp>
        <p:nvSpPr>
          <p:cNvPr id="713" name="Google Shape;713;p67"/>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714" name="Google Shape;714;p67"/>
          <p:cNvSpPr txBox="1"/>
          <p:nvPr/>
        </p:nvSpPr>
        <p:spPr>
          <a:xfrm>
            <a:off x="1618375" y="1283379"/>
            <a:ext cx="5856000" cy="2844300"/>
          </a:xfrm>
          <a:prstGeom prst="rect">
            <a:avLst/>
          </a:prstGeom>
          <a:noFill/>
          <a:ln>
            <a:noFill/>
          </a:ln>
        </p:spPr>
        <p:txBody>
          <a:bodyPr spcFirstLastPara="1" wrap="square" lIns="72850" tIns="36400" rIns="72850" bIns="36400" anchor="t" anchorCtr="0">
            <a:spAutoFit/>
          </a:bodyPr>
          <a:lstStyle/>
          <a:p>
            <a:pPr marL="0" lvl="0" indent="0" algn="l" rtl="0">
              <a:spcBef>
                <a:spcPts val="0"/>
              </a:spcBef>
              <a:spcAft>
                <a:spcPts val="0"/>
              </a:spcAft>
              <a:buNone/>
            </a:pPr>
            <a:r>
              <a:rPr lang="en" sz="1800">
                <a:latin typeface="Lato"/>
                <a:ea typeface="Lato"/>
                <a:cs typeface="Lato"/>
                <a:sym typeface="Lato"/>
              </a:rPr>
              <a:t>Basil is an antispasmodic and digestive, and is useful in an abdominal massage to ease many digestive problems such as indigestion, flatulence, nausea and IBS.</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800">
                <a:latin typeface="Lato"/>
                <a:ea typeface="Lato"/>
                <a:cs typeface="Lato"/>
                <a:sym typeface="Lato"/>
              </a:rPr>
              <a:t>Like Rosemary, Basil is a brain stimulant and therefore, can be used for mental fatigue, poor memory and in situations when concentration is required.</a:t>
            </a:r>
            <a:endParaRPr sz="18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8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800">
                <a:latin typeface="Lato"/>
                <a:ea typeface="Lato"/>
                <a:cs typeface="Lato"/>
                <a:sym typeface="Lato"/>
              </a:rPr>
              <a:t>It is a neurotonic and therefore, is indicated for anxiety and stress related problems.  It is also an antidepressant. </a:t>
            </a:r>
            <a:endParaRPr sz="1900">
              <a:latin typeface="Lato"/>
              <a:ea typeface="Lato"/>
              <a:cs typeface="Lato"/>
              <a:sym typeface="Lato"/>
            </a:endParaRPr>
          </a:p>
        </p:txBody>
      </p:sp>
      <p:pic>
        <p:nvPicPr>
          <p:cNvPr id="715" name="Google Shape;715;p67"/>
          <p:cNvPicPr preferRelativeResize="0"/>
          <p:nvPr/>
        </p:nvPicPr>
        <p:blipFill rotWithShape="1">
          <a:blip r:embed="rId5">
            <a:alphaModFix/>
          </a:blip>
          <a:srcRect l="40001" r="40003"/>
          <a:stretch/>
        </p:blipFill>
        <p:spPr>
          <a:xfrm>
            <a:off x="7602093" y="1"/>
            <a:ext cx="1541903"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68"/>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21" name="Google Shape;721;p68"/>
          <p:cNvSpPr/>
          <p:nvPr/>
        </p:nvSpPr>
        <p:spPr>
          <a:xfrm>
            <a:off x="7600895"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2" name="Google Shape;722;p68"/>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3" name="Google Shape;723;p68"/>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4" name="Google Shape;724;p68"/>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5" name="Google Shape;725;p68"/>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6" name="Google Shape;726;p68"/>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7" name="Google Shape;727;p68"/>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8" name="Google Shape;728;p68"/>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9" name="Google Shape;729;p68"/>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0" name="Google Shape;730;p68"/>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1" name="Google Shape;731;p68"/>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2" name="Google Shape;732;p68"/>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3" name="Google Shape;733;p68"/>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4" name="Google Shape;734;p68"/>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5" name="Google Shape;735;p68"/>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6" name="Google Shape;736;p68"/>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7" name="Google Shape;737;p68"/>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8" name="Google Shape;738;p68"/>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9" name="Google Shape;739;p68"/>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0" name="Google Shape;740;p68"/>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1" name="Google Shape;741;p68"/>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2" name="Google Shape;742;p68"/>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3" name="Google Shape;743;p68"/>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4" name="Google Shape;744;p68"/>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5" name="Google Shape;745;p68"/>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6" name="Google Shape;746;p68"/>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7" name="Google Shape;747;p68"/>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8" name="Google Shape;748;p68"/>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9" name="Google Shape;749;p68"/>
          <p:cNvSpPr txBox="1">
            <a:spLocks noGrp="1"/>
          </p:cNvSpPr>
          <p:nvPr>
            <p:ph type="title"/>
          </p:nvPr>
        </p:nvSpPr>
        <p:spPr>
          <a:xfrm>
            <a:off x="1726325" y="292605"/>
            <a:ext cx="5787600" cy="762000"/>
          </a:xfrm>
          <a:prstGeom prst="rect">
            <a:avLst/>
          </a:prstGeom>
          <a:noFill/>
          <a:ln>
            <a:noFill/>
          </a:ln>
        </p:spPr>
        <p:txBody>
          <a:bodyPr spcFirstLastPara="1" wrap="square" lIns="0" tIns="10125" rIns="0" bIns="0" anchor="t" anchorCtr="0">
            <a:noAutofit/>
          </a:bodyPr>
          <a:lstStyle/>
          <a:p>
            <a:pPr marL="12700" lvl="0" indent="0" algn="l" rtl="0">
              <a:lnSpc>
                <a:spcPct val="100000"/>
              </a:lnSpc>
              <a:spcBef>
                <a:spcPts val="0"/>
              </a:spcBef>
              <a:spcAft>
                <a:spcPts val="0"/>
              </a:spcAft>
              <a:buSzPts val="1100"/>
              <a:buNone/>
            </a:pPr>
            <a:r>
              <a:rPr lang="en" sz="2500"/>
              <a:t>Rosemary</a:t>
            </a:r>
            <a:endParaRPr sz="2500"/>
          </a:p>
          <a:p>
            <a:pPr marL="12700" lvl="0" indent="0" algn="l" rtl="0">
              <a:lnSpc>
                <a:spcPct val="100000"/>
              </a:lnSpc>
              <a:spcBef>
                <a:spcPts val="0"/>
              </a:spcBef>
              <a:spcAft>
                <a:spcPts val="0"/>
              </a:spcAft>
              <a:buSzPts val="1100"/>
              <a:buNone/>
            </a:pPr>
            <a:r>
              <a:rPr lang="en" sz="1900" b="0" i="1"/>
              <a:t>(Rosmarinus officinalis)</a:t>
            </a:r>
            <a:br>
              <a:rPr lang="en" sz="1900" b="0" i="1"/>
            </a:br>
            <a:endParaRPr sz="2500" b="0" i="1"/>
          </a:p>
        </p:txBody>
      </p:sp>
      <p:sp>
        <p:nvSpPr>
          <p:cNvPr id="750" name="Google Shape;750;p68"/>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chemeClr val="lt1"/>
                </a:solidFill>
                <a:latin typeface="Lato"/>
                <a:ea typeface="Lato"/>
                <a:cs typeface="Lato"/>
                <a:sym typeface="Lato"/>
              </a:rPr>
              <a:t>Saturday Club</a:t>
            </a: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chemeClr val="lt1"/>
                </a:solidFill>
                <a:latin typeface="Lato"/>
                <a:ea typeface="Lato"/>
                <a:cs typeface="Lato"/>
                <a:sym typeface="Lato"/>
              </a:rPr>
              <a:t>June </a:t>
            </a:r>
            <a:r>
              <a:rPr lang="en" sz="600" b="1" i="0" u="none" strike="noStrike" cap="none">
                <a:solidFill>
                  <a:schemeClr val="lt1"/>
                </a:solidFill>
                <a:latin typeface="Lato"/>
                <a:ea typeface="Lato"/>
                <a:cs typeface="Lato"/>
                <a:sym typeface="Lato"/>
              </a:rPr>
              <a:t>2024</a:t>
            </a:r>
            <a:endParaRPr sz="600" b="0" i="0" u="none" strike="noStrike" cap="none">
              <a:solidFill>
                <a:schemeClr val="lt1"/>
              </a:solidFill>
              <a:latin typeface="Lato Black"/>
              <a:ea typeface="Lato Black"/>
              <a:cs typeface="Lato Black"/>
              <a:sym typeface="Lato Black"/>
            </a:endParaRPr>
          </a:p>
        </p:txBody>
      </p:sp>
      <p:sp>
        <p:nvSpPr>
          <p:cNvPr id="751" name="Google Shape;751;p68"/>
          <p:cNvSpPr txBox="1"/>
          <p:nvPr/>
        </p:nvSpPr>
        <p:spPr>
          <a:xfrm>
            <a:off x="1719825" y="1167275"/>
            <a:ext cx="5703300" cy="3952500"/>
          </a:xfrm>
          <a:prstGeom prst="rect">
            <a:avLst/>
          </a:prstGeom>
          <a:noFill/>
          <a:ln>
            <a:noFill/>
          </a:ln>
        </p:spPr>
        <p:txBody>
          <a:bodyPr spcFirstLastPara="1" wrap="square" lIns="72850" tIns="36400" rIns="72850" bIns="36400" anchor="t" anchorCtr="0">
            <a:spAutoFit/>
          </a:bodyPr>
          <a:lstStyle/>
          <a:p>
            <a:pPr marL="0" lvl="0" indent="0" algn="l" rtl="0">
              <a:spcBef>
                <a:spcPts val="0"/>
              </a:spcBef>
              <a:spcAft>
                <a:spcPts val="0"/>
              </a:spcAft>
              <a:buClr>
                <a:schemeClr val="dk1"/>
              </a:buClr>
              <a:buSzPts val="1100"/>
              <a:buFont typeface="Arial"/>
              <a:buNone/>
            </a:pPr>
            <a:r>
              <a:rPr lang="en" sz="1800">
                <a:latin typeface="Lato"/>
                <a:ea typeface="Lato"/>
                <a:cs typeface="Lato"/>
                <a:sym typeface="Lato"/>
              </a:rPr>
              <a:t>Rosemary has stimulating properties which are particularly useful if a system has become sluggish. It can help ‘get things moving’ when constipated. It can also help cellulite when used in massage.</a:t>
            </a:r>
            <a:endParaRPr sz="18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8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800">
                <a:latin typeface="Lato"/>
                <a:ea typeface="Lato"/>
                <a:cs typeface="Lato"/>
                <a:sym typeface="Lato"/>
              </a:rPr>
              <a:t>In massage rosemary essential oil can be used for muscular pain especially for ‘overworked’ muscles following sports, gardening etc. It is also very helpful for pain relief in arthritis particularly if the joints feel cold.</a:t>
            </a:r>
            <a:endParaRPr sz="18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8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800">
                <a:latin typeface="Lato"/>
                <a:ea typeface="Lato"/>
                <a:cs typeface="Lato"/>
                <a:sym typeface="Lato"/>
              </a:rPr>
              <a:t>Rosemary’s stimulant effect on the central nervous system is very marked, and for this reason rosemary may help where there is a reduction or loss of function, such as loss of smell.</a:t>
            </a:r>
            <a:endParaRPr sz="1800" b="0" i="0" u="none" strike="noStrike" cap="none">
              <a:solidFill>
                <a:srgbClr val="000000"/>
              </a:solidFill>
              <a:latin typeface="Lato"/>
              <a:ea typeface="Lato"/>
              <a:cs typeface="Lato"/>
              <a:sym typeface="Lato"/>
            </a:endParaRPr>
          </a:p>
        </p:txBody>
      </p:sp>
      <p:pic>
        <p:nvPicPr>
          <p:cNvPr id="752" name="Google Shape;752;p68"/>
          <p:cNvPicPr preferRelativeResize="0"/>
          <p:nvPr/>
        </p:nvPicPr>
        <p:blipFill rotWithShape="1">
          <a:blip r:embed="rId5">
            <a:alphaModFix/>
          </a:blip>
          <a:srcRect l="38802" r="38804"/>
          <a:stretch/>
        </p:blipFill>
        <p:spPr>
          <a:xfrm>
            <a:off x="7607447" y="0"/>
            <a:ext cx="1536553"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69"/>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58" name="Google Shape;758;p69"/>
          <p:cNvSpPr/>
          <p:nvPr/>
        </p:nvSpPr>
        <p:spPr>
          <a:xfrm>
            <a:off x="7600895"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9" name="Google Shape;759;p69"/>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0" name="Google Shape;760;p69"/>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1" name="Google Shape;761;p69"/>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2" name="Google Shape;762;p69"/>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3" name="Google Shape;763;p69"/>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4" name="Google Shape;764;p69"/>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5" name="Google Shape;765;p69"/>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6" name="Google Shape;766;p69"/>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7" name="Google Shape;767;p69"/>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8" name="Google Shape;768;p69"/>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9" name="Google Shape;769;p69"/>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0" name="Google Shape;770;p69"/>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1" name="Google Shape;771;p69"/>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2" name="Google Shape;772;p69"/>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3" name="Google Shape;773;p69"/>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4" name="Google Shape;774;p69"/>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5" name="Google Shape;775;p69"/>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6" name="Google Shape;776;p69"/>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7" name="Google Shape;777;p69"/>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8" name="Google Shape;778;p69"/>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9" name="Google Shape;779;p69"/>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0" name="Google Shape;780;p69"/>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1" name="Google Shape;781;p69"/>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2" name="Google Shape;782;p69"/>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3" name="Google Shape;783;p69"/>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4" name="Google Shape;784;p69"/>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5" name="Google Shape;785;p69"/>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6" name="Google Shape;786;p69"/>
          <p:cNvSpPr txBox="1">
            <a:spLocks noGrp="1"/>
          </p:cNvSpPr>
          <p:nvPr>
            <p:ph type="title"/>
          </p:nvPr>
        </p:nvSpPr>
        <p:spPr>
          <a:xfrm>
            <a:off x="1726325" y="292605"/>
            <a:ext cx="5787600" cy="762000"/>
          </a:xfrm>
          <a:prstGeom prst="rect">
            <a:avLst/>
          </a:prstGeom>
          <a:noFill/>
          <a:ln>
            <a:noFill/>
          </a:ln>
        </p:spPr>
        <p:txBody>
          <a:bodyPr spcFirstLastPara="1" wrap="square" lIns="0" tIns="10125" rIns="0" bIns="0" anchor="t" anchorCtr="0">
            <a:noAutofit/>
          </a:bodyPr>
          <a:lstStyle/>
          <a:p>
            <a:pPr marL="12700" lvl="0" indent="0" algn="l" rtl="0">
              <a:lnSpc>
                <a:spcPct val="100000"/>
              </a:lnSpc>
              <a:spcBef>
                <a:spcPts val="0"/>
              </a:spcBef>
              <a:spcAft>
                <a:spcPts val="0"/>
              </a:spcAft>
              <a:buSzPts val="1100"/>
              <a:buNone/>
            </a:pPr>
            <a:r>
              <a:rPr lang="en" sz="2500"/>
              <a:t>Rosemary</a:t>
            </a:r>
            <a:endParaRPr sz="2500"/>
          </a:p>
          <a:p>
            <a:pPr marL="12700" lvl="0" indent="0" algn="l" rtl="0">
              <a:lnSpc>
                <a:spcPct val="100000"/>
              </a:lnSpc>
              <a:spcBef>
                <a:spcPts val="0"/>
              </a:spcBef>
              <a:spcAft>
                <a:spcPts val="0"/>
              </a:spcAft>
              <a:buSzPts val="1100"/>
              <a:buNone/>
            </a:pPr>
            <a:r>
              <a:rPr lang="en" sz="1900" b="0" i="1"/>
              <a:t>(Rosmarinus officinalis)</a:t>
            </a:r>
            <a:br>
              <a:rPr lang="en" sz="1900" b="0" i="1"/>
            </a:br>
            <a:endParaRPr sz="2500" b="0" i="1"/>
          </a:p>
        </p:txBody>
      </p:sp>
      <p:sp>
        <p:nvSpPr>
          <p:cNvPr id="787" name="Google Shape;787;p69"/>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chemeClr val="lt1"/>
                </a:solidFill>
                <a:latin typeface="Lato"/>
                <a:ea typeface="Lato"/>
                <a:cs typeface="Lato"/>
                <a:sym typeface="Lato"/>
              </a:rPr>
              <a:t>Saturday Club</a:t>
            </a: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chemeClr val="lt1"/>
                </a:solidFill>
                <a:latin typeface="Lato"/>
                <a:ea typeface="Lato"/>
                <a:cs typeface="Lato"/>
                <a:sym typeface="Lato"/>
              </a:rPr>
              <a:t>June </a:t>
            </a:r>
            <a:r>
              <a:rPr lang="en" sz="600" b="1" i="0" u="none" strike="noStrike" cap="none">
                <a:solidFill>
                  <a:schemeClr val="lt1"/>
                </a:solidFill>
                <a:latin typeface="Lato"/>
                <a:ea typeface="Lato"/>
                <a:cs typeface="Lato"/>
                <a:sym typeface="Lato"/>
              </a:rPr>
              <a:t>2024</a:t>
            </a:r>
            <a:endParaRPr sz="600" b="0" i="0" u="none" strike="noStrike" cap="none">
              <a:solidFill>
                <a:schemeClr val="lt1"/>
              </a:solidFill>
              <a:latin typeface="Lato Black"/>
              <a:ea typeface="Lato Black"/>
              <a:cs typeface="Lato Black"/>
              <a:sym typeface="Lato Black"/>
            </a:endParaRPr>
          </a:p>
        </p:txBody>
      </p:sp>
      <p:sp>
        <p:nvSpPr>
          <p:cNvPr id="788" name="Google Shape;788;p69"/>
          <p:cNvSpPr txBox="1"/>
          <p:nvPr/>
        </p:nvSpPr>
        <p:spPr>
          <a:xfrm>
            <a:off x="1719820" y="978495"/>
            <a:ext cx="5703300" cy="3398400"/>
          </a:xfrm>
          <a:prstGeom prst="rect">
            <a:avLst/>
          </a:prstGeom>
          <a:noFill/>
          <a:ln>
            <a:noFill/>
          </a:ln>
        </p:spPr>
        <p:txBody>
          <a:bodyPr spcFirstLastPara="1" wrap="square" lIns="72850" tIns="36400" rIns="72850" bIns="36400" anchor="t" anchorCtr="0">
            <a:spAutoFit/>
          </a:bodyPr>
          <a:lstStyle/>
          <a:p>
            <a:pPr marL="0" lvl="0" indent="0" algn="l" rtl="0">
              <a:spcBef>
                <a:spcPts val="0"/>
              </a:spcBef>
              <a:spcAft>
                <a:spcPts val="0"/>
              </a:spcAft>
              <a:buClr>
                <a:schemeClr val="dk1"/>
              </a:buClr>
              <a:buSzPts val="1100"/>
              <a:buFont typeface="Arial"/>
              <a:buNone/>
            </a:pPr>
            <a:r>
              <a:rPr lang="en" sz="1800">
                <a:latin typeface="Lato"/>
                <a:ea typeface="Lato"/>
                <a:cs typeface="Lato"/>
                <a:sym typeface="Lato"/>
              </a:rPr>
              <a:t>There have been several studies concluding that Rosemary can  improve the memory and could be beneficial to patients with dementia.</a:t>
            </a:r>
            <a:endParaRPr sz="18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8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800">
                <a:latin typeface="Lato"/>
                <a:ea typeface="Lato"/>
                <a:cs typeface="Lato"/>
                <a:sym typeface="Lato"/>
              </a:rPr>
              <a:t>Sniffing a little rosemary before an exam or event that requires an alert mind can be very helpful.  ‘There's rosemary, that's for remembrance’ (Shakespeare).</a:t>
            </a:r>
            <a:endParaRPr sz="18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8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800">
                <a:latin typeface="Lato"/>
                <a:ea typeface="Lato"/>
                <a:cs typeface="Lato"/>
                <a:sym typeface="Lato"/>
              </a:rPr>
              <a:t>‘It warms the spirit and makes it bold.’ Rosemary is suited to the cold, debilitated individual who has a poor sense of self worth and who lacks a strong healthy ego. (Gabriel Mojay)</a:t>
            </a:r>
            <a:endParaRPr sz="1800" b="0" i="0" u="none" strike="noStrike" cap="none">
              <a:solidFill>
                <a:srgbClr val="000000"/>
              </a:solidFill>
              <a:latin typeface="Lato"/>
              <a:ea typeface="Lato"/>
              <a:cs typeface="Lato"/>
              <a:sym typeface="Lato"/>
            </a:endParaRPr>
          </a:p>
        </p:txBody>
      </p:sp>
      <p:pic>
        <p:nvPicPr>
          <p:cNvPr id="789" name="Google Shape;789;p69"/>
          <p:cNvPicPr preferRelativeResize="0"/>
          <p:nvPr/>
        </p:nvPicPr>
        <p:blipFill rotWithShape="1">
          <a:blip r:embed="rId5">
            <a:alphaModFix/>
          </a:blip>
          <a:srcRect l="38802" r="38804"/>
          <a:stretch/>
        </p:blipFill>
        <p:spPr>
          <a:xfrm>
            <a:off x="7607447" y="0"/>
            <a:ext cx="1536553"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70"/>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97" name="Google Shape;797;p70"/>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8" name="Google Shape;798;p70"/>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9" name="Google Shape;799;p70"/>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0" name="Google Shape;800;p70"/>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1" name="Google Shape;801;p70"/>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2" name="Google Shape;802;p70"/>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3" name="Google Shape;803;p70"/>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4" name="Google Shape;804;p70"/>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5" name="Google Shape;805;p70"/>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6" name="Google Shape;806;p70"/>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7" name="Google Shape;807;p70"/>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8" name="Google Shape;808;p70"/>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9" name="Google Shape;809;p70"/>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0" name="Google Shape;810;p70"/>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1" name="Google Shape;811;p70"/>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2" name="Google Shape;812;p70"/>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3" name="Google Shape;813;p70"/>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4" name="Google Shape;814;p70"/>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5" name="Google Shape;815;p70"/>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6" name="Google Shape;816;p70"/>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7" name="Google Shape;817;p70"/>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8" name="Google Shape;818;p70"/>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9" name="Google Shape;819;p70"/>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0" name="Google Shape;820;p70"/>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1" name="Google Shape;821;p70"/>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2" name="Google Shape;822;p70"/>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3" name="Google Shape;823;p70"/>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4" name="Google Shape;824;p70"/>
          <p:cNvSpPr txBox="1">
            <a:spLocks noGrp="1"/>
          </p:cNvSpPr>
          <p:nvPr>
            <p:ph type="title"/>
          </p:nvPr>
        </p:nvSpPr>
        <p:spPr>
          <a:xfrm>
            <a:off x="1750525" y="239078"/>
            <a:ext cx="5787600" cy="486600"/>
          </a:xfrm>
          <a:prstGeom prst="rect">
            <a:avLst/>
          </a:prstGeom>
          <a:noFill/>
          <a:ln>
            <a:noFill/>
          </a:ln>
        </p:spPr>
        <p:txBody>
          <a:bodyPr spcFirstLastPara="1" wrap="square" lIns="0" tIns="10125" rIns="0" bIns="0" anchor="t" anchorCtr="0">
            <a:noAutofit/>
          </a:bodyPr>
          <a:lstStyle/>
          <a:p>
            <a:pPr marL="12700" lvl="0" indent="0" algn="l" rtl="0">
              <a:lnSpc>
                <a:spcPct val="100000"/>
              </a:lnSpc>
              <a:spcBef>
                <a:spcPts val="0"/>
              </a:spcBef>
              <a:spcAft>
                <a:spcPts val="0"/>
              </a:spcAft>
              <a:buSzPts val="1100"/>
              <a:buNone/>
            </a:pPr>
            <a:r>
              <a:rPr lang="en" sz="2500"/>
              <a:t>A blend to help with fatigue</a:t>
            </a:r>
            <a:endParaRPr sz="2500"/>
          </a:p>
          <a:p>
            <a:pPr marL="12700" lvl="0" indent="0" algn="l" rtl="0">
              <a:lnSpc>
                <a:spcPct val="100000"/>
              </a:lnSpc>
              <a:spcBef>
                <a:spcPts val="0"/>
              </a:spcBef>
              <a:spcAft>
                <a:spcPts val="0"/>
              </a:spcAft>
              <a:buSzPts val="1100"/>
              <a:buNone/>
            </a:pPr>
            <a:endParaRPr sz="2500"/>
          </a:p>
        </p:txBody>
      </p:sp>
      <p:sp>
        <p:nvSpPr>
          <p:cNvPr id="825" name="Google Shape;825;p70"/>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826" name="Google Shape;826;p70"/>
          <p:cNvSpPr txBox="1"/>
          <p:nvPr/>
        </p:nvSpPr>
        <p:spPr>
          <a:xfrm>
            <a:off x="1618373" y="822814"/>
            <a:ext cx="5856000" cy="3736800"/>
          </a:xfrm>
          <a:prstGeom prst="rect">
            <a:avLst/>
          </a:prstGeom>
          <a:noFill/>
          <a:ln>
            <a:noFill/>
          </a:ln>
        </p:spPr>
        <p:txBody>
          <a:bodyPr spcFirstLastPara="1" wrap="square" lIns="72850" tIns="36400" rIns="72850" bIns="36400" anchor="t" anchorCtr="0">
            <a:spAutoFit/>
          </a:bodyPr>
          <a:lstStyle/>
          <a:p>
            <a:pPr marL="0" marR="0" lvl="0" indent="0" algn="l" rtl="0">
              <a:lnSpc>
                <a:spcPct val="100000"/>
              </a:lnSpc>
              <a:spcBef>
                <a:spcPts val="0"/>
              </a:spcBef>
              <a:spcAft>
                <a:spcPts val="0"/>
              </a:spcAft>
              <a:buNone/>
            </a:pPr>
            <a:r>
              <a:rPr lang="en" sz="1700">
                <a:latin typeface="Lato"/>
                <a:ea typeface="Lato"/>
                <a:cs typeface="Lato"/>
                <a:sym typeface="Lato"/>
              </a:rPr>
              <a:t>For mental fatigue I would suggesting making up a nasal inhaler (6-10  total drops of essential oils) or a roller ball ( 3-6  total drops of essential oils to 10 mls of carrier oil). </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a:latin typeface="Lato"/>
                <a:ea typeface="Lato"/>
                <a:cs typeface="Lato"/>
                <a:sym typeface="Lato"/>
              </a:rPr>
              <a:t>For physical fatigue try adding a total of 3 drops of essential oil to 10 mls of plain shower gel.</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Basil</a:t>
            </a:r>
            <a:r>
              <a:rPr lang="en" sz="1700">
                <a:latin typeface="Lato"/>
                <a:ea typeface="Lato"/>
                <a:cs typeface="Lato"/>
                <a:sym typeface="Lato"/>
              </a:rPr>
              <a:t> -  brain stimulant which can be used for mental fatigue, poor memory and in situations when concentration is required.</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Sage</a:t>
            </a:r>
            <a:r>
              <a:rPr lang="en" sz="1700">
                <a:latin typeface="Lato"/>
                <a:ea typeface="Lato"/>
                <a:cs typeface="Lato"/>
                <a:sym typeface="Lato"/>
              </a:rPr>
              <a:t> -  recommended for Chronic Fatigue Syndrome</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Rosemary </a:t>
            </a:r>
            <a:r>
              <a:rPr lang="en" sz="1700">
                <a:latin typeface="Lato"/>
                <a:ea typeface="Lato"/>
                <a:cs typeface="Lato"/>
                <a:sym typeface="Lato"/>
              </a:rPr>
              <a:t>- stimulating, good for the memory</a:t>
            </a:r>
            <a:endParaRPr sz="1700">
              <a:latin typeface="Lato"/>
              <a:ea typeface="Lato"/>
              <a:cs typeface="Lato"/>
              <a:sym typeface="Lato"/>
            </a:endParaRPr>
          </a:p>
        </p:txBody>
      </p:sp>
      <p:pic>
        <p:nvPicPr>
          <p:cNvPr id="827" name="Google Shape;827;p70"/>
          <p:cNvPicPr preferRelativeResize="0"/>
          <p:nvPr/>
        </p:nvPicPr>
        <p:blipFill rotWithShape="1">
          <a:blip r:embed="rId5">
            <a:alphaModFix/>
          </a:blip>
          <a:srcRect l="27451" r="27451"/>
          <a:stretch/>
        </p:blipFill>
        <p:spPr>
          <a:xfrm>
            <a:off x="7602093" y="1"/>
            <a:ext cx="1541902"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71"/>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835" name="Google Shape;835;p71"/>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6" name="Google Shape;836;p71"/>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7" name="Google Shape;837;p71"/>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8" name="Google Shape;838;p71"/>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9" name="Google Shape;839;p71"/>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0" name="Google Shape;840;p71"/>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1" name="Google Shape;841;p71"/>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2" name="Google Shape;842;p71"/>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3" name="Google Shape;843;p71"/>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4" name="Google Shape;844;p71"/>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5" name="Google Shape;845;p71"/>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6" name="Google Shape;846;p71"/>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7" name="Google Shape;847;p71"/>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8" name="Google Shape;848;p71"/>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9" name="Google Shape;849;p71"/>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0" name="Google Shape;850;p71"/>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1" name="Google Shape;851;p71"/>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2" name="Google Shape;852;p71"/>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3" name="Google Shape;853;p71"/>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4" name="Google Shape;854;p71"/>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5" name="Google Shape;855;p71"/>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6" name="Google Shape;856;p71"/>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7" name="Google Shape;857;p71"/>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8" name="Google Shape;858;p71"/>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9" name="Google Shape;859;p71"/>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0" name="Google Shape;860;p71"/>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1" name="Google Shape;861;p71"/>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2" name="Google Shape;862;p71"/>
          <p:cNvSpPr txBox="1">
            <a:spLocks noGrp="1"/>
          </p:cNvSpPr>
          <p:nvPr>
            <p:ph type="title"/>
          </p:nvPr>
        </p:nvSpPr>
        <p:spPr>
          <a:xfrm>
            <a:off x="1750525" y="239073"/>
            <a:ext cx="5787600" cy="822900"/>
          </a:xfrm>
          <a:prstGeom prst="rect">
            <a:avLst/>
          </a:prstGeom>
          <a:noFill/>
          <a:ln>
            <a:noFill/>
          </a:ln>
        </p:spPr>
        <p:txBody>
          <a:bodyPr spcFirstLastPara="1" wrap="square" lIns="0" tIns="10125" rIns="0" bIns="0" anchor="t" anchorCtr="0">
            <a:noAutofit/>
          </a:bodyPr>
          <a:lstStyle/>
          <a:p>
            <a:pPr marL="12700" lvl="0" indent="0" algn="l" rtl="0">
              <a:spcBef>
                <a:spcPts val="0"/>
              </a:spcBef>
              <a:spcAft>
                <a:spcPts val="0"/>
              </a:spcAft>
              <a:buNone/>
            </a:pPr>
            <a:r>
              <a:rPr lang="en" sz="2500"/>
              <a:t>Rock Rose</a:t>
            </a:r>
            <a:endParaRPr sz="2500"/>
          </a:p>
          <a:p>
            <a:pPr marL="12700" lvl="0" indent="0" algn="l" rtl="0">
              <a:spcBef>
                <a:spcPts val="0"/>
              </a:spcBef>
              <a:spcAft>
                <a:spcPts val="0"/>
              </a:spcAft>
              <a:buNone/>
            </a:pPr>
            <a:r>
              <a:rPr lang="en" sz="2500" b="0"/>
              <a:t>(</a:t>
            </a:r>
            <a:r>
              <a:rPr lang="en" sz="2500" b="0" i="1"/>
              <a:t>Cistus ladaniferus</a:t>
            </a:r>
            <a:r>
              <a:rPr lang="en" sz="2500" b="0"/>
              <a:t>) </a:t>
            </a:r>
            <a:endParaRPr sz="2500" b="0"/>
          </a:p>
        </p:txBody>
      </p:sp>
      <p:sp>
        <p:nvSpPr>
          <p:cNvPr id="863" name="Google Shape;863;p71"/>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864" name="Google Shape;864;p71"/>
          <p:cNvSpPr txBox="1"/>
          <p:nvPr/>
        </p:nvSpPr>
        <p:spPr>
          <a:xfrm>
            <a:off x="1618375" y="1283379"/>
            <a:ext cx="5856000" cy="3675300"/>
          </a:xfrm>
          <a:prstGeom prst="rect">
            <a:avLst/>
          </a:prstGeom>
          <a:noFill/>
          <a:ln>
            <a:noFill/>
          </a:ln>
        </p:spPr>
        <p:txBody>
          <a:bodyPr spcFirstLastPara="1" wrap="square" lIns="72850" tIns="36400" rIns="72850" bIns="36400" anchor="t" anchorCtr="0">
            <a:spAutoFit/>
          </a:bodyPr>
          <a:lstStyle/>
          <a:p>
            <a:pPr marL="0" marR="0" lvl="0" indent="0" algn="l" rtl="0">
              <a:lnSpc>
                <a:spcPct val="100000"/>
              </a:lnSpc>
              <a:spcBef>
                <a:spcPts val="0"/>
              </a:spcBef>
              <a:spcAft>
                <a:spcPts val="0"/>
              </a:spcAft>
              <a:buNone/>
            </a:pPr>
            <a:r>
              <a:rPr lang="en" sz="1800">
                <a:latin typeface="Lato"/>
                <a:ea typeface="Lato"/>
                <a:cs typeface="Lato"/>
                <a:sym typeface="Lato"/>
              </a:rPr>
              <a:t>Rock rose essential oil is both anti-inflammatory and antiseptic making it highly soothing for the skin. It can be used for sunburn, acne, eczema, psoriasis or an allergic reaction to calm the affected area. </a:t>
            </a:r>
            <a:endParaRPr sz="1800">
              <a:latin typeface="Lato"/>
              <a:ea typeface="Lato"/>
              <a:cs typeface="Lato"/>
              <a:sym typeface="Lato"/>
            </a:endParaRPr>
          </a:p>
          <a:p>
            <a:pPr marL="0" marR="0" lvl="0" indent="0" algn="l" rtl="0">
              <a:lnSpc>
                <a:spcPct val="100000"/>
              </a:lnSpc>
              <a:spcBef>
                <a:spcPts val="0"/>
              </a:spcBef>
              <a:spcAft>
                <a:spcPts val="0"/>
              </a:spcAft>
              <a:buNone/>
            </a:pPr>
            <a:endParaRPr sz="1800">
              <a:latin typeface="Lato"/>
              <a:ea typeface="Lato"/>
              <a:cs typeface="Lato"/>
              <a:sym typeface="Lato"/>
            </a:endParaRPr>
          </a:p>
          <a:p>
            <a:pPr marL="0" marR="0" lvl="0" indent="0" algn="l" rtl="0">
              <a:lnSpc>
                <a:spcPct val="100000"/>
              </a:lnSpc>
              <a:spcBef>
                <a:spcPts val="0"/>
              </a:spcBef>
              <a:spcAft>
                <a:spcPts val="0"/>
              </a:spcAft>
              <a:buNone/>
            </a:pPr>
            <a:r>
              <a:rPr lang="en" sz="1800">
                <a:latin typeface="Lato"/>
                <a:ea typeface="Lato"/>
                <a:cs typeface="Lato"/>
                <a:sym typeface="Lato"/>
              </a:rPr>
              <a:t>This oil is an astringent and therefore can reduce the appearance of wrinkles and fine lines. </a:t>
            </a:r>
            <a:endParaRPr sz="1800">
              <a:latin typeface="Lato"/>
              <a:ea typeface="Lato"/>
              <a:cs typeface="Lato"/>
              <a:sym typeface="Lato"/>
            </a:endParaRPr>
          </a:p>
          <a:p>
            <a:pPr marL="0" marR="0" lvl="0" indent="0" algn="l" rtl="0">
              <a:lnSpc>
                <a:spcPct val="100000"/>
              </a:lnSpc>
              <a:spcBef>
                <a:spcPts val="0"/>
              </a:spcBef>
              <a:spcAft>
                <a:spcPts val="0"/>
              </a:spcAft>
              <a:buNone/>
            </a:pPr>
            <a:endParaRPr sz="1800">
              <a:latin typeface="Lato"/>
              <a:ea typeface="Lato"/>
              <a:cs typeface="Lato"/>
              <a:sym typeface="Lato"/>
            </a:endParaRPr>
          </a:p>
          <a:p>
            <a:pPr marL="0" marR="0" lvl="0" indent="0" algn="l" rtl="0">
              <a:lnSpc>
                <a:spcPct val="100000"/>
              </a:lnSpc>
              <a:spcBef>
                <a:spcPts val="0"/>
              </a:spcBef>
              <a:spcAft>
                <a:spcPts val="0"/>
              </a:spcAft>
              <a:buNone/>
            </a:pPr>
            <a:r>
              <a:rPr lang="en" sz="1800">
                <a:latin typeface="Lato"/>
                <a:ea typeface="Lato"/>
                <a:cs typeface="Lato"/>
                <a:sym typeface="Lato"/>
              </a:rPr>
              <a:t>When inhaled it evokes feeling of peace and tranquility and therefore can be used in meditation. The Ancient Egyptians used its therapeutic properties in their famous incense, Kyphi, which was used to alter the mood and stimulate feelings of euphoria.</a:t>
            </a:r>
            <a:endParaRPr sz="1900">
              <a:latin typeface="Lato"/>
              <a:ea typeface="Lato"/>
              <a:cs typeface="Lato"/>
              <a:sym typeface="Lato"/>
            </a:endParaRPr>
          </a:p>
        </p:txBody>
      </p:sp>
      <p:pic>
        <p:nvPicPr>
          <p:cNvPr id="865" name="Google Shape;865;p71"/>
          <p:cNvPicPr preferRelativeResize="0"/>
          <p:nvPr/>
        </p:nvPicPr>
        <p:blipFill rotWithShape="1">
          <a:blip r:embed="rId5">
            <a:alphaModFix/>
          </a:blip>
          <a:srcRect l="30013" r="30017"/>
          <a:stretch/>
        </p:blipFill>
        <p:spPr>
          <a:xfrm>
            <a:off x="7602093" y="1"/>
            <a:ext cx="1541903" cy="5143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72"/>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871" name="Google Shape;871;p72"/>
          <p:cNvSpPr/>
          <p:nvPr/>
        </p:nvSpPr>
        <p:spPr>
          <a:xfrm>
            <a:off x="7600895"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2" name="Google Shape;872;p72"/>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3" name="Google Shape;873;p72"/>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4" name="Google Shape;874;p72"/>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5" name="Google Shape;875;p72"/>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6" name="Google Shape;876;p72"/>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7" name="Google Shape;877;p72"/>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8" name="Google Shape;878;p72"/>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9" name="Google Shape;879;p72"/>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0" name="Google Shape;880;p72"/>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1" name="Google Shape;881;p72"/>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2" name="Google Shape;882;p72"/>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3" name="Google Shape;883;p72"/>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4" name="Google Shape;884;p72"/>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5" name="Google Shape;885;p72"/>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6" name="Google Shape;886;p72"/>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7" name="Google Shape;887;p72"/>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8" name="Google Shape;888;p72"/>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9" name="Google Shape;889;p72"/>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0" name="Google Shape;890;p72"/>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1" name="Google Shape;891;p72"/>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2" name="Google Shape;892;p72"/>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3" name="Google Shape;893;p72"/>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4" name="Google Shape;894;p72"/>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5" name="Google Shape;895;p72"/>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6" name="Google Shape;896;p72"/>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7" name="Google Shape;897;p72"/>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8" name="Google Shape;898;p72"/>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9" name="Google Shape;899;p72"/>
          <p:cNvSpPr txBox="1">
            <a:spLocks noGrp="1"/>
          </p:cNvSpPr>
          <p:nvPr>
            <p:ph type="title"/>
          </p:nvPr>
        </p:nvSpPr>
        <p:spPr>
          <a:xfrm>
            <a:off x="1726325" y="156200"/>
            <a:ext cx="5787600" cy="775500"/>
          </a:xfrm>
          <a:prstGeom prst="rect">
            <a:avLst/>
          </a:prstGeom>
          <a:noFill/>
          <a:ln>
            <a:noFill/>
          </a:ln>
        </p:spPr>
        <p:txBody>
          <a:bodyPr spcFirstLastPara="1" wrap="square" lIns="0" tIns="10125" rIns="0" bIns="0" anchor="t" anchorCtr="0">
            <a:noAutofit/>
          </a:bodyPr>
          <a:lstStyle/>
          <a:p>
            <a:pPr marL="0" lvl="0" indent="0" algn="l" rtl="0">
              <a:lnSpc>
                <a:spcPct val="100000"/>
              </a:lnSpc>
              <a:spcBef>
                <a:spcPts val="0"/>
              </a:spcBef>
              <a:spcAft>
                <a:spcPts val="0"/>
              </a:spcAft>
              <a:buSzPts val="1100"/>
              <a:buNone/>
            </a:pPr>
            <a:r>
              <a:rPr lang="en" sz="2200"/>
              <a:t>Roman Chamomile</a:t>
            </a:r>
            <a:br>
              <a:rPr lang="en" sz="2500"/>
            </a:br>
            <a:r>
              <a:rPr lang="en" sz="2100" b="0" i="1"/>
              <a:t>(Anthemis nobilis)</a:t>
            </a:r>
            <a:br>
              <a:rPr lang="en" sz="1700" b="0" i="1"/>
            </a:br>
            <a:endParaRPr sz="1900" b="0"/>
          </a:p>
          <a:p>
            <a:pPr marL="0" lvl="0" indent="0" algn="l" rtl="0">
              <a:lnSpc>
                <a:spcPct val="100000"/>
              </a:lnSpc>
              <a:spcBef>
                <a:spcPts val="0"/>
              </a:spcBef>
              <a:spcAft>
                <a:spcPts val="0"/>
              </a:spcAft>
              <a:buSzPts val="1100"/>
              <a:buNone/>
            </a:pPr>
            <a:endParaRPr sz="1900" b="0"/>
          </a:p>
        </p:txBody>
      </p:sp>
      <p:sp>
        <p:nvSpPr>
          <p:cNvPr id="900" name="Google Shape;900;p72"/>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chemeClr val="dk1"/>
                </a:solidFill>
                <a:latin typeface="Lato"/>
                <a:ea typeface="Lato"/>
                <a:cs typeface="Lato"/>
                <a:sym typeface="Lato"/>
              </a:rPr>
              <a:t>Saturday Club</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100"/>
              </a:spcBef>
              <a:spcAft>
                <a:spcPts val="0"/>
              </a:spcAft>
              <a:buClr>
                <a:schemeClr val="dk1"/>
              </a:buClr>
              <a:buSzPts val="600"/>
              <a:buFont typeface="Arial"/>
              <a:buNone/>
            </a:pPr>
            <a:r>
              <a:rPr lang="en" sz="600" b="1" i="0" u="none" strike="noStrike" cap="none">
                <a:solidFill>
                  <a:schemeClr val="dk1"/>
                </a:solidFill>
                <a:latin typeface="Lato"/>
                <a:ea typeface="Lato"/>
                <a:cs typeface="Lato"/>
                <a:sym typeface="Lato"/>
              </a:rPr>
              <a:t>February 2024</a:t>
            </a:r>
            <a:endParaRPr sz="600" b="0" i="0" u="none" strike="noStrike" cap="none">
              <a:solidFill>
                <a:schemeClr val="lt1"/>
              </a:solidFill>
              <a:latin typeface="Lato Black"/>
              <a:ea typeface="Lato Black"/>
              <a:cs typeface="Lato Black"/>
              <a:sym typeface="Lato Black"/>
            </a:endParaRPr>
          </a:p>
        </p:txBody>
      </p:sp>
      <p:sp>
        <p:nvSpPr>
          <p:cNvPr id="901" name="Google Shape;901;p72"/>
          <p:cNvSpPr txBox="1"/>
          <p:nvPr/>
        </p:nvSpPr>
        <p:spPr>
          <a:xfrm>
            <a:off x="1726325" y="1003925"/>
            <a:ext cx="5546100" cy="3736800"/>
          </a:xfrm>
          <a:prstGeom prst="rect">
            <a:avLst/>
          </a:prstGeom>
          <a:noFill/>
          <a:ln>
            <a:noFill/>
          </a:ln>
        </p:spPr>
        <p:txBody>
          <a:bodyPr spcFirstLastPara="1" wrap="square" lIns="72850" tIns="36400" rIns="72850" bIns="364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700" b="0" i="0" u="none" strike="noStrike" cap="none">
                <a:solidFill>
                  <a:srgbClr val="000000"/>
                </a:solidFill>
                <a:latin typeface="Lato"/>
                <a:ea typeface="Lato"/>
                <a:cs typeface="Lato"/>
                <a:sym typeface="Lato"/>
              </a:rPr>
              <a:t>Roman chamomile is similar in its effects to lavender, being calming, soothing  and helpful with stress and anxiety.</a:t>
            </a:r>
            <a:endParaRPr sz="17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600"/>
              <a:buFont typeface="Arial"/>
              <a:buNone/>
            </a:pPr>
            <a:endParaRPr sz="17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600"/>
              <a:buFont typeface="Arial"/>
              <a:buNone/>
            </a:pPr>
            <a:r>
              <a:rPr lang="en" sz="1700">
                <a:latin typeface="Lato"/>
                <a:ea typeface="Lato"/>
                <a:cs typeface="Lato"/>
                <a:sym typeface="Lato"/>
              </a:rPr>
              <a:t>I</a:t>
            </a:r>
            <a:r>
              <a:rPr lang="en" sz="1700" b="0" i="0" u="none" strike="noStrike" cap="none">
                <a:solidFill>
                  <a:srgbClr val="000000"/>
                </a:solidFill>
                <a:latin typeface="Lato"/>
                <a:ea typeface="Lato"/>
                <a:cs typeface="Lato"/>
                <a:sym typeface="Lato"/>
              </a:rPr>
              <a:t>t is high in esters and physically is one of the best oils for calming physical tension - spasm, inflammation and accompanying  pain.</a:t>
            </a:r>
            <a:endParaRPr sz="17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600"/>
              <a:buFont typeface="Arial"/>
              <a:buNone/>
            </a:pPr>
            <a:endParaRPr sz="17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600"/>
              <a:buFont typeface="Arial"/>
              <a:buNone/>
            </a:pPr>
            <a:r>
              <a:rPr lang="en" sz="1700" b="0" i="0" u="none" strike="noStrike" cap="none">
                <a:solidFill>
                  <a:srgbClr val="000000"/>
                </a:solidFill>
                <a:latin typeface="Lato"/>
                <a:ea typeface="Lato"/>
                <a:cs typeface="Lato"/>
                <a:sym typeface="Lato"/>
              </a:rPr>
              <a:t>A small-scale 2021 study found that chamomile essential oil significantly improved sleep quality among 20 university students who experienced poor sleep quality.</a:t>
            </a:r>
            <a:endParaRPr sz="17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600"/>
              <a:buFont typeface="Arial"/>
              <a:buNone/>
            </a:pPr>
            <a:endParaRPr sz="1700">
              <a:latin typeface="Lato"/>
              <a:ea typeface="Lato"/>
              <a:cs typeface="Lato"/>
              <a:sym typeface="Lato"/>
            </a:endParaRPr>
          </a:p>
          <a:p>
            <a:pPr marL="0" marR="0" lvl="0" indent="0" algn="l" rtl="0">
              <a:lnSpc>
                <a:spcPct val="100000"/>
              </a:lnSpc>
              <a:spcBef>
                <a:spcPts val="0"/>
              </a:spcBef>
              <a:spcAft>
                <a:spcPts val="0"/>
              </a:spcAft>
              <a:buClr>
                <a:srgbClr val="000000"/>
              </a:buClr>
              <a:buSzPts val="1600"/>
              <a:buFont typeface="Arial"/>
              <a:buNone/>
            </a:pPr>
            <a:r>
              <a:rPr lang="en" sz="1700">
                <a:latin typeface="Lato"/>
                <a:ea typeface="Lato"/>
                <a:cs typeface="Lato"/>
                <a:sym typeface="Lato"/>
              </a:rPr>
              <a:t>Peter Holmes describes it as a good hypnotic for stress related conditions and recommends it for nightmares.</a:t>
            </a:r>
            <a:endParaRPr sz="1700" b="0" i="0" u="none" strike="noStrike" cap="none">
              <a:solidFill>
                <a:srgbClr val="000000"/>
              </a:solidFill>
              <a:latin typeface="Lato"/>
              <a:ea typeface="Lato"/>
              <a:cs typeface="Lato"/>
              <a:sym typeface="Lato"/>
            </a:endParaRPr>
          </a:p>
        </p:txBody>
      </p:sp>
      <p:pic>
        <p:nvPicPr>
          <p:cNvPr id="902" name="Google Shape;902;p72"/>
          <p:cNvPicPr preferRelativeResize="0"/>
          <p:nvPr/>
        </p:nvPicPr>
        <p:blipFill rotWithShape="1">
          <a:blip r:embed="rId5">
            <a:alphaModFix/>
          </a:blip>
          <a:srcRect l="38797" r="38796"/>
          <a:stretch/>
        </p:blipFill>
        <p:spPr>
          <a:xfrm>
            <a:off x="7607447" y="0"/>
            <a:ext cx="1536553"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73"/>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908" name="Google Shape;908;p73"/>
          <p:cNvSpPr/>
          <p:nvPr/>
        </p:nvSpPr>
        <p:spPr>
          <a:xfrm>
            <a:off x="7600895"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9" name="Google Shape;909;p73"/>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0" name="Google Shape;910;p73"/>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1" name="Google Shape;911;p73"/>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2" name="Google Shape;912;p73"/>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3" name="Google Shape;913;p73"/>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4" name="Google Shape;914;p73"/>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5" name="Google Shape;915;p73"/>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6" name="Google Shape;916;p73"/>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7" name="Google Shape;917;p73"/>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8" name="Google Shape;918;p73"/>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9" name="Google Shape;919;p73"/>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0" name="Google Shape;920;p73"/>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1" name="Google Shape;921;p73"/>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2" name="Google Shape;922;p73"/>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3" name="Google Shape;923;p73"/>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4" name="Google Shape;924;p73"/>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5" name="Google Shape;925;p73"/>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6" name="Google Shape;926;p73"/>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7" name="Google Shape;927;p73"/>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8" name="Google Shape;928;p73"/>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9" name="Google Shape;929;p73"/>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0" name="Google Shape;930;p73"/>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1" name="Google Shape;931;p73"/>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2" name="Google Shape;932;p73"/>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3" name="Google Shape;933;p73"/>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4" name="Google Shape;934;p73"/>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5" name="Google Shape;935;p73"/>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6" name="Google Shape;936;p73"/>
          <p:cNvSpPr txBox="1">
            <a:spLocks noGrp="1"/>
          </p:cNvSpPr>
          <p:nvPr>
            <p:ph type="title"/>
          </p:nvPr>
        </p:nvSpPr>
        <p:spPr>
          <a:xfrm>
            <a:off x="1726325" y="156200"/>
            <a:ext cx="5787600" cy="775500"/>
          </a:xfrm>
          <a:prstGeom prst="rect">
            <a:avLst/>
          </a:prstGeom>
          <a:noFill/>
          <a:ln>
            <a:noFill/>
          </a:ln>
        </p:spPr>
        <p:txBody>
          <a:bodyPr spcFirstLastPara="1" wrap="square" lIns="0" tIns="10125" rIns="0" bIns="0" anchor="t" anchorCtr="0">
            <a:noAutofit/>
          </a:bodyPr>
          <a:lstStyle/>
          <a:p>
            <a:pPr marL="0" lvl="0" indent="0" algn="l" rtl="0">
              <a:lnSpc>
                <a:spcPct val="100000"/>
              </a:lnSpc>
              <a:spcBef>
                <a:spcPts val="0"/>
              </a:spcBef>
              <a:spcAft>
                <a:spcPts val="0"/>
              </a:spcAft>
              <a:buSzPts val="1100"/>
              <a:buNone/>
            </a:pPr>
            <a:r>
              <a:rPr lang="en" sz="2200"/>
              <a:t>Roman Chamomile</a:t>
            </a:r>
            <a:br>
              <a:rPr lang="en" sz="2500"/>
            </a:br>
            <a:r>
              <a:rPr lang="en" sz="2100" b="0" i="1"/>
              <a:t>(Anthemis nobilis)</a:t>
            </a:r>
            <a:br>
              <a:rPr lang="en" sz="1700" b="0" i="1"/>
            </a:br>
            <a:endParaRPr sz="1900" b="0"/>
          </a:p>
          <a:p>
            <a:pPr marL="0" lvl="0" indent="0" algn="l" rtl="0">
              <a:lnSpc>
                <a:spcPct val="100000"/>
              </a:lnSpc>
              <a:spcBef>
                <a:spcPts val="0"/>
              </a:spcBef>
              <a:spcAft>
                <a:spcPts val="0"/>
              </a:spcAft>
              <a:buSzPts val="1100"/>
              <a:buNone/>
            </a:pPr>
            <a:endParaRPr sz="1900" b="0"/>
          </a:p>
        </p:txBody>
      </p:sp>
      <p:sp>
        <p:nvSpPr>
          <p:cNvPr id="937" name="Google Shape;937;p73"/>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chemeClr val="dk1"/>
                </a:solidFill>
                <a:latin typeface="Lato"/>
                <a:ea typeface="Lato"/>
                <a:cs typeface="Lato"/>
                <a:sym typeface="Lato"/>
              </a:rPr>
              <a:t>Saturday Club</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100"/>
              </a:spcBef>
              <a:spcAft>
                <a:spcPts val="0"/>
              </a:spcAft>
              <a:buClr>
                <a:schemeClr val="dk1"/>
              </a:buClr>
              <a:buSzPts val="600"/>
              <a:buFont typeface="Arial"/>
              <a:buNone/>
            </a:pPr>
            <a:r>
              <a:rPr lang="en" sz="600" b="1" i="0" u="none" strike="noStrike" cap="none">
                <a:solidFill>
                  <a:schemeClr val="dk1"/>
                </a:solidFill>
                <a:latin typeface="Lato"/>
                <a:ea typeface="Lato"/>
                <a:cs typeface="Lato"/>
                <a:sym typeface="Lato"/>
              </a:rPr>
              <a:t>February 2024</a:t>
            </a:r>
            <a:endParaRPr sz="600" b="0" i="0" u="none" strike="noStrike" cap="none">
              <a:solidFill>
                <a:schemeClr val="lt1"/>
              </a:solidFill>
              <a:latin typeface="Lato Black"/>
              <a:ea typeface="Lato Black"/>
              <a:cs typeface="Lato Black"/>
              <a:sym typeface="Lato Black"/>
            </a:endParaRPr>
          </a:p>
        </p:txBody>
      </p:sp>
      <p:sp>
        <p:nvSpPr>
          <p:cNvPr id="938" name="Google Shape;938;p73"/>
          <p:cNvSpPr txBox="1"/>
          <p:nvPr/>
        </p:nvSpPr>
        <p:spPr>
          <a:xfrm>
            <a:off x="1634650" y="1003925"/>
            <a:ext cx="5722200" cy="3475200"/>
          </a:xfrm>
          <a:prstGeom prst="rect">
            <a:avLst/>
          </a:prstGeom>
          <a:noFill/>
          <a:ln>
            <a:noFill/>
          </a:ln>
        </p:spPr>
        <p:txBody>
          <a:bodyPr spcFirstLastPara="1" wrap="square" lIns="72850" tIns="36400" rIns="72850" bIns="36400" anchor="t" anchorCtr="0">
            <a:spAutoFit/>
          </a:bodyPr>
          <a:lstStyle/>
          <a:p>
            <a:pPr marL="0" lvl="0" indent="0" algn="l" rtl="0">
              <a:spcBef>
                <a:spcPts val="0"/>
              </a:spcBef>
              <a:spcAft>
                <a:spcPts val="0"/>
              </a:spcAft>
              <a:buClr>
                <a:schemeClr val="dk1"/>
              </a:buClr>
              <a:buSzPts val="1100"/>
              <a:buFont typeface="Arial"/>
              <a:buNone/>
            </a:pPr>
            <a:r>
              <a:rPr lang="en" sz="1700">
                <a:latin typeface="Lato"/>
                <a:ea typeface="Lato"/>
                <a:cs typeface="Lato"/>
                <a:sym typeface="Lato"/>
              </a:rPr>
              <a:t>This oil  is an anti-inflammatory and is soothing and calming to the digestive system. It promotes secretion of digestive juices into the stomach and facilitates digestion,</a:t>
            </a:r>
            <a:endParaRPr sz="17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7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700">
                <a:latin typeface="Lato"/>
                <a:ea typeface="Lato"/>
                <a:cs typeface="Lato"/>
                <a:sym typeface="Lato"/>
              </a:rPr>
              <a:t>It is also useful for many skin conditions particularly where the skin is very sensitive, chapped, reddened or dry. Because it causes small blood vessels to contract it can help reduce redness of cheeks due to enlarged capillaries</a:t>
            </a:r>
            <a:endParaRPr sz="17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7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700">
                <a:latin typeface="Lato"/>
                <a:ea typeface="Lato"/>
                <a:cs typeface="Lato"/>
                <a:sym typeface="Lato"/>
              </a:rPr>
              <a:t>‘The chamomiles help us let go of fixed expectations, calmly acknowledge our own limitations and more readily accept the help and support that others can manage to give.’ (Mojay)</a:t>
            </a:r>
            <a:endParaRPr sz="1700">
              <a:latin typeface="Lato"/>
              <a:ea typeface="Lato"/>
              <a:cs typeface="Lato"/>
              <a:sym typeface="Lato"/>
            </a:endParaRPr>
          </a:p>
        </p:txBody>
      </p:sp>
      <p:pic>
        <p:nvPicPr>
          <p:cNvPr id="939" name="Google Shape;939;p73"/>
          <p:cNvPicPr preferRelativeResize="0"/>
          <p:nvPr/>
        </p:nvPicPr>
        <p:blipFill rotWithShape="1">
          <a:blip r:embed="rId5">
            <a:alphaModFix/>
          </a:blip>
          <a:srcRect l="38795" r="38798"/>
          <a:stretch/>
        </p:blipFill>
        <p:spPr>
          <a:xfrm>
            <a:off x="7607447" y="0"/>
            <a:ext cx="1536553"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6"/>
          <p:cNvSpPr/>
          <p:nvPr/>
        </p:nvSpPr>
        <p:spPr>
          <a:xfrm>
            <a:off x="0" y="0"/>
            <a:ext cx="1541904"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270" name="Google Shape;270;p56"/>
          <p:cNvSpPr/>
          <p:nvPr/>
        </p:nvSpPr>
        <p:spPr>
          <a:xfrm>
            <a:off x="1541907" y="0"/>
            <a:ext cx="0" cy="1873426"/>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 name="Google Shape;271;p56"/>
          <p:cNvSpPr/>
          <p:nvPr/>
        </p:nvSpPr>
        <p:spPr>
          <a:xfrm>
            <a:off x="358429" y="367257"/>
            <a:ext cx="830431" cy="56354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 name="Google Shape;272;p56"/>
          <p:cNvSpPr/>
          <p:nvPr/>
        </p:nvSpPr>
        <p:spPr>
          <a:xfrm>
            <a:off x="405133" y="826735"/>
            <a:ext cx="301904" cy="10192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 name="Google Shape;273;p56"/>
          <p:cNvSpPr/>
          <p:nvPr/>
        </p:nvSpPr>
        <p:spPr>
          <a:xfrm>
            <a:off x="846530" y="822814"/>
            <a:ext cx="301904" cy="10192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 name="Google Shape;274;p56"/>
          <p:cNvSpPr/>
          <p:nvPr/>
        </p:nvSpPr>
        <p:spPr>
          <a:xfrm>
            <a:off x="501776" y="495235"/>
            <a:ext cx="533762" cy="436614"/>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5" name="Google Shape;275;p56"/>
          <p:cNvSpPr/>
          <p:nvPr/>
        </p:nvSpPr>
        <p:spPr>
          <a:xfrm>
            <a:off x="525768" y="506531"/>
            <a:ext cx="249234" cy="40768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6" name="Google Shape;276;p56"/>
          <p:cNvSpPr/>
          <p:nvPr/>
        </p:nvSpPr>
        <p:spPr>
          <a:xfrm>
            <a:off x="774872" y="506531"/>
            <a:ext cx="249234" cy="40768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 name="Google Shape;277;p56"/>
          <p:cNvSpPr/>
          <p:nvPr/>
        </p:nvSpPr>
        <p:spPr>
          <a:xfrm>
            <a:off x="603612" y="570222"/>
            <a:ext cx="171586" cy="280280"/>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 name="Google Shape;278;p56"/>
          <p:cNvSpPr/>
          <p:nvPr/>
        </p:nvSpPr>
        <p:spPr>
          <a:xfrm>
            <a:off x="774872" y="570222"/>
            <a:ext cx="171586" cy="280280"/>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 name="Google Shape;279;p56"/>
          <p:cNvSpPr/>
          <p:nvPr/>
        </p:nvSpPr>
        <p:spPr>
          <a:xfrm>
            <a:off x="635355" y="600817"/>
            <a:ext cx="51041" cy="34549"/>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 name="Google Shape;280;p56"/>
          <p:cNvSpPr/>
          <p:nvPr/>
        </p:nvSpPr>
        <p:spPr>
          <a:xfrm>
            <a:off x="687142" y="595223"/>
            <a:ext cx="0" cy="98465"/>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 name="Google Shape;281;p56"/>
          <p:cNvSpPr/>
          <p:nvPr/>
        </p:nvSpPr>
        <p:spPr>
          <a:xfrm>
            <a:off x="689644" y="595224"/>
            <a:ext cx="0" cy="101488"/>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 name="Google Shape;282;p56"/>
          <p:cNvSpPr/>
          <p:nvPr/>
        </p:nvSpPr>
        <p:spPr>
          <a:xfrm>
            <a:off x="709496" y="609166"/>
            <a:ext cx="51041" cy="34549"/>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 name="Google Shape;283;p56"/>
          <p:cNvSpPr/>
          <p:nvPr/>
        </p:nvSpPr>
        <p:spPr>
          <a:xfrm>
            <a:off x="708588" y="603574"/>
            <a:ext cx="0" cy="98465"/>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 name="Google Shape;284;p56"/>
          <p:cNvSpPr/>
          <p:nvPr/>
        </p:nvSpPr>
        <p:spPr>
          <a:xfrm>
            <a:off x="706086" y="600644"/>
            <a:ext cx="0" cy="101488"/>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 name="Google Shape;285;p56"/>
          <p:cNvSpPr/>
          <p:nvPr/>
        </p:nvSpPr>
        <p:spPr>
          <a:xfrm>
            <a:off x="790468" y="638749"/>
            <a:ext cx="51041" cy="34549"/>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6" name="Google Shape;286;p56"/>
          <p:cNvSpPr/>
          <p:nvPr/>
        </p:nvSpPr>
        <p:spPr>
          <a:xfrm>
            <a:off x="842255" y="633157"/>
            <a:ext cx="0" cy="98465"/>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 name="Google Shape;287;p56"/>
          <p:cNvSpPr/>
          <p:nvPr/>
        </p:nvSpPr>
        <p:spPr>
          <a:xfrm>
            <a:off x="844754" y="633158"/>
            <a:ext cx="0" cy="101488"/>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 name="Google Shape;288;p56"/>
          <p:cNvSpPr/>
          <p:nvPr/>
        </p:nvSpPr>
        <p:spPr>
          <a:xfrm>
            <a:off x="864608" y="647098"/>
            <a:ext cx="51041" cy="34549"/>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 name="Google Shape;289;p56"/>
          <p:cNvSpPr/>
          <p:nvPr/>
        </p:nvSpPr>
        <p:spPr>
          <a:xfrm>
            <a:off x="863701" y="641506"/>
            <a:ext cx="0" cy="98465"/>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 name="Google Shape;290;p56"/>
          <p:cNvSpPr/>
          <p:nvPr/>
        </p:nvSpPr>
        <p:spPr>
          <a:xfrm>
            <a:off x="861200" y="638577"/>
            <a:ext cx="0" cy="101488"/>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 name="Google Shape;291;p56"/>
          <p:cNvSpPr/>
          <p:nvPr/>
        </p:nvSpPr>
        <p:spPr>
          <a:xfrm>
            <a:off x="773761" y="513411"/>
            <a:ext cx="247605" cy="29799"/>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 name="Google Shape;292;p56"/>
          <p:cNvSpPr/>
          <p:nvPr/>
        </p:nvSpPr>
        <p:spPr>
          <a:xfrm>
            <a:off x="526268" y="513410"/>
            <a:ext cx="247605" cy="29799"/>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 name="Google Shape;293;p56"/>
          <p:cNvSpPr/>
          <p:nvPr/>
        </p:nvSpPr>
        <p:spPr>
          <a:xfrm>
            <a:off x="527146" y="535070"/>
            <a:ext cx="248148" cy="377881"/>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 name="Google Shape;294;p56"/>
          <p:cNvSpPr/>
          <p:nvPr/>
        </p:nvSpPr>
        <p:spPr>
          <a:xfrm>
            <a:off x="774872" y="535066"/>
            <a:ext cx="247605" cy="377881"/>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 name="Google Shape;295;p56"/>
          <p:cNvSpPr/>
          <p:nvPr/>
        </p:nvSpPr>
        <p:spPr>
          <a:xfrm>
            <a:off x="523563" y="505426"/>
            <a:ext cx="502811" cy="35412"/>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6" name="Google Shape;296;p56"/>
          <p:cNvSpPr/>
          <p:nvPr/>
        </p:nvSpPr>
        <p:spPr>
          <a:xfrm>
            <a:off x="486993" y="725640"/>
            <a:ext cx="572815" cy="7476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7" name="Google Shape;297;p56"/>
          <p:cNvSpPr txBox="1">
            <a:spLocks noGrp="1"/>
          </p:cNvSpPr>
          <p:nvPr>
            <p:ph type="title"/>
          </p:nvPr>
        </p:nvSpPr>
        <p:spPr>
          <a:xfrm>
            <a:off x="1682125" y="239075"/>
            <a:ext cx="5856000" cy="486600"/>
          </a:xfrm>
          <a:prstGeom prst="rect">
            <a:avLst/>
          </a:prstGeom>
          <a:noFill/>
          <a:ln>
            <a:noFill/>
          </a:ln>
        </p:spPr>
        <p:txBody>
          <a:bodyPr spcFirstLastPara="1" wrap="square" lIns="0" tIns="10125" rIns="0" bIns="0" anchor="t" anchorCtr="0">
            <a:noAutofit/>
          </a:bodyPr>
          <a:lstStyle/>
          <a:p>
            <a:pPr marL="12700" lvl="0" indent="0" algn="l" rtl="0">
              <a:lnSpc>
                <a:spcPct val="100000"/>
              </a:lnSpc>
              <a:spcBef>
                <a:spcPts val="0"/>
              </a:spcBef>
              <a:spcAft>
                <a:spcPts val="0"/>
              </a:spcAft>
              <a:buSzPts val="1100"/>
              <a:buNone/>
            </a:pPr>
            <a:r>
              <a:rPr lang="en" sz="2500"/>
              <a:t>Benefits of walking through your garden</a:t>
            </a:r>
            <a:endParaRPr sz="2500"/>
          </a:p>
        </p:txBody>
      </p:sp>
      <p:sp>
        <p:nvSpPr>
          <p:cNvPr id="298" name="Google Shape;298;p56"/>
          <p:cNvSpPr txBox="1"/>
          <p:nvPr/>
        </p:nvSpPr>
        <p:spPr>
          <a:xfrm>
            <a:off x="339811" y="953219"/>
            <a:ext cx="867159" cy="369797"/>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299" name="Google Shape;299;p56"/>
          <p:cNvSpPr txBox="1"/>
          <p:nvPr/>
        </p:nvSpPr>
        <p:spPr>
          <a:xfrm>
            <a:off x="1618373" y="822814"/>
            <a:ext cx="5856000" cy="3675300"/>
          </a:xfrm>
          <a:prstGeom prst="rect">
            <a:avLst/>
          </a:prstGeom>
          <a:noFill/>
          <a:ln>
            <a:noFill/>
          </a:ln>
        </p:spPr>
        <p:txBody>
          <a:bodyPr spcFirstLastPara="1" wrap="square" lIns="72850" tIns="36400" rIns="72850" bIns="36400" anchor="t" anchorCtr="0">
            <a:spAutoFit/>
          </a:bodyPr>
          <a:lstStyle/>
          <a:p>
            <a:pPr marL="0" marR="0" lvl="0" indent="0" algn="l" rtl="0">
              <a:lnSpc>
                <a:spcPct val="100000"/>
              </a:lnSpc>
              <a:spcBef>
                <a:spcPts val="0"/>
              </a:spcBef>
              <a:spcAft>
                <a:spcPts val="0"/>
              </a:spcAft>
              <a:buNone/>
            </a:pPr>
            <a:r>
              <a:rPr lang="en" sz="1800">
                <a:latin typeface="Lato"/>
                <a:ea typeface="Lato"/>
                <a:cs typeface="Lato"/>
                <a:sym typeface="Lato"/>
              </a:rPr>
              <a:t>One of the largest studies to date on gardens and gardening, funded by Innovate UK and National Institute for Health Research, found that people who spent time in the garden report better physical and mental health levels than those who do not.</a:t>
            </a:r>
            <a:endParaRPr sz="1800">
              <a:latin typeface="Lato"/>
              <a:ea typeface="Lato"/>
              <a:cs typeface="Lato"/>
              <a:sym typeface="Lato"/>
            </a:endParaRPr>
          </a:p>
          <a:p>
            <a:pPr marL="0" marR="0" lvl="0" indent="0" algn="l" rtl="0">
              <a:lnSpc>
                <a:spcPct val="100000"/>
              </a:lnSpc>
              <a:spcBef>
                <a:spcPts val="0"/>
              </a:spcBef>
              <a:spcAft>
                <a:spcPts val="0"/>
              </a:spcAft>
              <a:buNone/>
            </a:pPr>
            <a:endParaRPr sz="1800">
              <a:latin typeface="Lato"/>
              <a:ea typeface="Lato"/>
              <a:cs typeface="Lato"/>
              <a:sym typeface="Lato"/>
            </a:endParaRPr>
          </a:p>
          <a:p>
            <a:pPr marL="0" marR="0" lvl="0" indent="0" algn="l" rtl="0">
              <a:lnSpc>
                <a:spcPct val="100000"/>
              </a:lnSpc>
              <a:spcBef>
                <a:spcPts val="0"/>
              </a:spcBef>
              <a:spcAft>
                <a:spcPts val="0"/>
              </a:spcAft>
              <a:buNone/>
            </a:pPr>
            <a:r>
              <a:rPr lang="en" sz="1800">
                <a:latin typeface="Lato"/>
                <a:ea typeface="Lato"/>
                <a:cs typeface="Lato"/>
                <a:sym typeface="Lato"/>
              </a:rPr>
              <a:t>Another study concluded that time spent in natural settings can help reduce mental fatigue recovery time and improve concentration levels.</a:t>
            </a:r>
            <a:endParaRPr sz="1800">
              <a:latin typeface="Lato"/>
              <a:ea typeface="Lato"/>
              <a:cs typeface="Lato"/>
              <a:sym typeface="Lato"/>
            </a:endParaRPr>
          </a:p>
          <a:p>
            <a:pPr marL="0" marR="0" lvl="0" indent="0" algn="l" rtl="0">
              <a:lnSpc>
                <a:spcPct val="100000"/>
              </a:lnSpc>
              <a:spcBef>
                <a:spcPts val="0"/>
              </a:spcBef>
              <a:spcAft>
                <a:spcPts val="0"/>
              </a:spcAft>
              <a:buNone/>
            </a:pPr>
            <a:endParaRPr sz="1800">
              <a:latin typeface="Lato"/>
              <a:ea typeface="Lato"/>
              <a:cs typeface="Lato"/>
              <a:sym typeface="Lato"/>
            </a:endParaRPr>
          </a:p>
          <a:p>
            <a:pPr marL="0" marR="0" lvl="0" indent="0" algn="l" rtl="0">
              <a:lnSpc>
                <a:spcPct val="100000"/>
              </a:lnSpc>
              <a:spcBef>
                <a:spcPts val="0"/>
              </a:spcBef>
              <a:spcAft>
                <a:spcPts val="0"/>
              </a:spcAft>
              <a:buNone/>
            </a:pPr>
            <a:r>
              <a:rPr lang="en" sz="1800">
                <a:latin typeface="Lato"/>
                <a:ea typeface="Lato"/>
                <a:cs typeface="Lato"/>
                <a:sym typeface="Lato"/>
              </a:rPr>
              <a:t>Being around plants has been shown to decrease the cortisol levels in the body resulting in less stress and consequently better overall health.</a:t>
            </a:r>
            <a:endParaRPr sz="1900">
              <a:latin typeface="Lato"/>
              <a:ea typeface="Lato"/>
              <a:cs typeface="Lato"/>
              <a:sym typeface="Lato"/>
            </a:endParaRPr>
          </a:p>
        </p:txBody>
      </p:sp>
      <p:pic>
        <p:nvPicPr>
          <p:cNvPr id="300" name="Google Shape;300;p56"/>
          <p:cNvPicPr preferRelativeResize="0"/>
          <p:nvPr/>
        </p:nvPicPr>
        <p:blipFill rotWithShape="1">
          <a:blip r:embed="rId5">
            <a:alphaModFix/>
          </a:blip>
          <a:srcRect l="31259" r="31259"/>
          <a:stretch/>
        </p:blipFill>
        <p:spPr>
          <a:xfrm>
            <a:off x="7602093" y="1"/>
            <a:ext cx="1541905" cy="51434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74"/>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947" name="Google Shape;947;p74"/>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8" name="Google Shape;948;p74"/>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9" name="Google Shape;949;p74"/>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0" name="Google Shape;950;p74"/>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1" name="Google Shape;951;p74"/>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2" name="Google Shape;952;p74"/>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3" name="Google Shape;953;p74"/>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4" name="Google Shape;954;p74"/>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5" name="Google Shape;955;p74"/>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6" name="Google Shape;956;p74"/>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7" name="Google Shape;957;p74"/>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8" name="Google Shape;958;p74"/>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9" name="Google Shape;959;p74"/>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0" name="Google Shape;960;p74"/>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1" name="Google Shape;961;p74"/>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2" name="Google Shape;962;p74"/>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3" name="Google Shape;963;p74"/>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4" name="Google Shape;964;p74"/>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5" name="Google Shape;965;p74"/>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6" name="Google Shape;966;p74"/>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7" name="Google Shape;967;p74"/>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8" name="Google Shape;968;p74"/>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9" name="Google Shape;969;p74"/>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0" name="Google Shape;970;p74"/>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1" name="Google Shape;971;p74"/>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2" name="Google Shape;972;p74"/>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3" name="Google Shape;973;p74"/>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4" name="Google Shape;974;p74"/>
          <p:cNvSpPr txBox="1">
            <a:spLocks noGrp="1"/>
          </p:cNvSpPr>
          <p:nvPr>
            <p:ph type="title"/>
          </p:nvPr>
        </p:nvSpPr>
        <p:spPr>
          <a:xfrm>
            <a:off x="1750525" y="239073"/>
            <a:ext cx="5787600" cy="822900"/>
          </a:xfrm>
          <a:prstGeom prst="rect">
            <a:avLst/>
          </a:prstGeom>
          <a:noFill/>
          <a:ln>
            <a:noFill/>
          </a:ln>
        </p:spPr>
        <p:txBody>
          <a:bodyPr spcFirstLastPara="1" wrap="square" lIns="0" tIns="10125" rIns="0" bIns="0" anchor="t" anchorCtr="0">
            <a:noAutofit/>
          </a:bodyPr>
          <a:lstStyle/>
          <a:p>
            <a:pPr marL="12700" lvl="0" indent="0" algn="l" rtl="0">
              <a:spcBef>
                <a:spcPts val="0"/>
              </a:spcBef>
              <a:spcAft>
                <a:spcPts val="0"/>
              </a:spcAft>
              <a:buNone/>
            </a:pPr>
            <a:r>
              <a:rPr lang="en" sz="2400"/>
              <a:t>Carrot Seed</a:t>
            </a:r>
            <a:endParaRPr sz="2400"/>
          </a:p>
          <a:p>
            <a:pPr marL="12700" lvl="0" indent="0" algn="l" rtl="0">
              <a:spcBef>
                <a:spcPts val="0"/>
              </a:spcBef>
              <a:spcAft>
                <a:spcPts val="0"/>
              </a:spcAft>
              <a:buNone/>
            </a:pPr>
            <a:r>
              <a:rPr lang="en" sz="2400" b="0"/>
              <a:t>(</a:t>
            </a:r>
            <a:r>
              <a:rPr lang="en" sz="2400" b="0" i="1"/>
              <a:t>Daucus carota</a:t>
            </a:r>
            <a:r>
              <a:rPr lang="en" sz="2400" b="0"/>
              <a:t>) </a:t>
            </a:r>
            <a:endParaRPr sz="2400" b="0"/>
          </a:p>
        </p:txBody>
      </p:sp>
      <p:sp>
        <p:nvSpPr>
          <p:cNvPr id="975" name="Google Shape;975;p74"/>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976" name="Google Shape;976;p74"/>
          <p:cNvSpPr txBox="1"/>
          <p:nvPr/>
        </p:nvSpPr>
        <p:spPr>
          <a:xfrm>
            <a:off x="1618375" y="1118225"/>
            <a:ext cx="5856000" cy="3475200"/>
          </a:xfrm>
          <a:prstGeom prst="rect">
            <a:avLst/>
          </a:prstGeom>
          <a:noFill/>
          <a:ln>
            <a:noFill/>
          </a:ln>
        </p:spPr>
        <p:txBody>
          <a:bodyPr spcFirstLastPara="1" wrap="square" lIns="72850" tIns="36400" rIns="72850" bIns="36400" anchor="t" anchorCtr="0">
            <a:spAutoFit/>
          </a:bodyPr>
          <a:lstStyle/>
          <a:p>
            <a:pPr marL="0" marR="0" lvl="0" indent="0" algn="l" rtl="0">
              <a:lnSpc>
                <a:spcPct val="100000"/>
              </a:lnSpc>
              <a:spcBef>
                <a:spcPts val="0"/>
              </a:spcBef>
              <a:spcAft>
                <a:spcPts val="0"/>
              </a:spcAft>
              <a:buNone/>
            </a:pPr>
            <a:r>
              <a:rPr lang="en" sz="1700">
                <a:latin typeface="Lato"/>
                <a:ea typeface="Lato"/>
                <a:cs typeface="Lato"/>
                <a:sym typeface="Lato"/>
              </a:rPr>
              <a:t>Battaglia states that carrot seed essential oil is a powerful hepatic, depurative and diuretic. It is also an ‘excellent regenerator of liver cells.’ </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a:latin typeface="Lato"/>
                <a:ea typeface="Lato"/>
                <a:cs typeface="Lato"/>
                <a:sym typeface="Lato"/>
              </a:rPr>
              <a:t>Carrot seed oil is a skin cell regenerator which will help to tone and tighten skin whilst repairing damage and signs of ageing. It is recommended for dull, lifeless and tired skin.</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a:latin typeface="Lato"/>
                <a:ea typeface="Lato"/>
                <a:cs typeface="Lato"/>
                <a:sym typeface="Lato"/>
              </a:rPr>
              <a:t>As a purifier it can be helpful for eczema, psoriasis and ulcerative conditions of the skin.</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a:latin typeface="Lato"/>
                <a:ea typeface="Lato"/>
                <a:cs typeface="Lato"/>
                <a:sym typeface="Lato"/>
              </a:rPr>
              <a:t>Carrot Seed oil is also said to boost the spirit, helping to calm an overactive mind and soothe emotional stress.</a:t>
            </a:r>
            <a:endParaRPr sz="1700">
              <a:latin typeface="Lato"/>
              <a:ea typeface="Lato"/>
              <a:cs typeface="Lato"/>
              <a:sym typeface="Lato"/>
            </a:endParaRPr>
          </a:p>
        </p:txBody>
      </p:sp>
      <p:pic>
        <p:nvPicPr>
          <p:cNvPr id="977" name="Google Shape;977;p74"/>
          <p:cNvPicPr preferRelativeResize="0"/>
          <p:nvPr/>
        </p:nvPicPr>
        <p:blipFill rotWithShape="1">
          <a:blip r:embed="rId5">
            <a:alphaModFix/>
          </a:blip>
          <a:srcRect l="27958" r="27958"/>
          <a:stretch/>
        </p:blipFill>
        <p:spPr>
          <a:xfrm>
            <a:off x="7602093" y="1"/>
            <a:ext cx="1541904" cy="514349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75"/>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985" name="Google Shape;985;p75"/>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6" name="Google Shape;986;p75"/>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7" name="Google Shape;987;p75"/>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8" name="Google Shape;988;p75"/>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9" name="Google Shape;989;p75"/>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0" name="Google Shape;990;p75"/>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1" name="Google Shape;991;p75"/>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2" name="Google Shape;992;p75"/>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3" name="Google Shape;993;p75"/>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4" name="Google Shape;994;p75"/>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5" name="Google Shape;995;p75"/>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6" name="Google Shape;996;p75"/>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7" name="Google Shape;997;p75"/>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8" name="Google Shape;998;p75"/>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9" name="Google Shape;999;p75"/>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0" name="Google Shape;1000;p75"/>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1" name="Google Shape;1001;p75"/>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2" name="Google Shape;1002;p75"/>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3" name="Google Shape;1003;p75"/>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4" name="Google Shape;1004;p75"/>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5" name="Google Shape;1005;p75"/>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6" name="Google Shape;1006;p75"/>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7" name="Google Shape;1007;p75"/>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8" name="Google Shape;1008;p75"/>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9" name="Google Shape;1009;p75"/>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0" name="Google Shape;1010;p75"/>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1" name="Google Shape;1011;p75"/>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2" name="Google Shape;1012;p75"/>
          <p:cNvSpPr txBox="1">
            <a:spLocks noGrp="1"/>
          </p:cNvSpPr>
          <p:nvPr>
            <p:ph type="title"/>
          </p:nvPr>
        </p:nvSpPr>
        <p:spPr>
          <a:xfrm>
            <a:off x="1750525" y="239078"/>
            <a:ext cx="5787600" cy="486600"/>
          </a:xfrm>
          <a:prstGeom prst="rect">
            <a:avLst/>
          </a:prstGeom>
          <a:noFill/>
          <a:ln>
            <a:noFill/>
          </a:ln>
        </p:spPr>
        <p:txBody>
          <a:bodyPr spcFirstLastPara="1" wrap="square" lIns="0" tIns="10125" rIns="0" bIns="0" anchor="t" anchorCtr="0">
            <a:noAutofit/>
          </a:bodyPr>
          <a:lstStyle/>
          <a:p>
            <a:pPr marL="12700" lvl="0" indent="0" algn="l" rtl="0">
              <a:lnSpc>
                <a:spcPct val="100000"/>
              </a:lnSpc>
              <a:spcBef>
                <a:spcPts val="0"/>
              </a:spcBef>
              <a:spcAft>
                <a:spcPts val="0"/>
              </a:spcAft>
              <a:buSzPts val="1100"/>
              <a:buNone/>
            </a:pPr>
            <a:r>
              <a:rPr lang="en" sz="2500"/>
              <a:t>Two beautiful blends for the skin</a:t>
            </a:r>
            <a:endParaRPr sz="2500"/>
          </a:p>
          <a:p>
            <a:pPr marL="12700" lvl="0" indent="0" algn="l" rtl="0">
              <a:lnSpc>
                <a:spcPct val="100000"/>
              </a:lnSpc>
              <a:spcBef>
                <a:spcPts val="0"/>
              </a:spcBef>
              <a:spcAft>
                <a:spcPts val="0"/>
              </a:spcAft>
              <a:buSzPts val="1100"/>
              <a:buNone/>
            </a:pPr>
            <a:endParaRPr sz="2500"/>
          </a:p>
        </p:txBody>
      </p:sp>
      <p:sp>
        <p:nvSpPr>
          <p:cNvPr id="1013" name="Google Shape;1013;p75"/>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1014" name="Google Shape;1014;p75"/>
          <p:cNvSpPr txBox="1"/>
          <p:nvPr/>
        </p:nvSpPr>
        <p:spPr>
          <a:xfrm>
            <a:off x="1618373" y="822814"/>
            <a:ext cx="5856000" cy="3906300"/>
          </a:xfrm>
          <a:prstGeom prst="rect">
            <a:avLst/>
          </a:prstGeom>
          <a:noFill/>
          <a:ln>
            <a:noFill/>
          </a:ln>
        </p:spPr>
        <p:txBody>
          <a:bodyPr spcFirstLastPara="1" wrap="square" lIns="72850" tIns="36400" rIns="72850" bIns="36400" anchor="t" anchorCtr="0">
            <a:spAutoFit/>
          </a:bodyPr>
          <a:lstStyle/>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r>
              <a:rPr lang="en" sz="1700">
                <a:latin typeface="Lato"/>
                <a:ea typeface="Lato"/>
                <a:cs typeface="Lato"/>
                <a:sym typeface="Lato"/>
              </a:rPr>
              <a:t>Add a total of 6 drops of any of the following essential oils to 20 mls cream base</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Aging Skin</a:t>
            </a:r>
            <a:endParaRPr sz="1700" b="1">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Carrot</a:t>
            </a:r>
            <a:r>
              <a:rPr lang="en" sz="1700">
                <a:latin typeface="Lato"/>
                <a:ea typeface="Lato"/>
                <a:cs typeface="Lato"/>
                <a:sym typeface="Lato"/>
              </a:rPr>
              <a:t> - skin cell regenerator which will help signs of ageing</a:t>
            </a: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Rock rose </a:t>
            </a:r>
            <a:r>
              <a:rPr lang="en" sz="1700">
                <a:latin typeface="Lato"/>
                <a:ea typeface="Lato"/>
                <a:cs typeface="Lato"/>
                <a:sym typeface="Lato"/>
              </a:rPr>
              <a:t>-  can reduce the appearance of wrinkles and fine lines</a:t>
            </a:r>
            <a:endParaRPr sz="1700">
              <a:latin typeface="Lato"/>
              <a:ea typeface="Lato"/>
              <a:cs typeface="Lato"/>
              <a:sym typeface="Lato"/>
            </a:endParaRPr>
          </a:p>
          <a:p>
            <a:pPr marL="0" marR="0" lvl="0" indent="0" algn="l" rtl="0">
              <a:lnSpc>
                <a:spcPct val="100000"/>
              </a:lnSpc>
              <a:spcBef>
                <a:spcPts val="0"/>
              </a:spcBef>
              <a:spcAft>
                <a:spcPts val="0"/>
              </a:spcAft>
              <a:buNone/>
            </a:pPr>
            <a:r>
              <a:rPr lang="en" sz="1700">
                <a:latin typeface="Lato"/>
                <a:ea typeface="Lato"/>
                <a:cs typeface="Lato"/>
                <a:sym typeface="Lato"/>
              </a:rPr>
              <a:t>(Together with either </a:t>
            </a:r>
            <a:r>
              <a:rPr lang="en" sz="1700" b="1">
                <a:latin typeface="Lato"/>
                <a:ea typeface="Lato"/>
                <a:cs typeface="Lato"/>
                <a:sym typeface="Lato"/>
              </a:rPr>
              <a:t>frankincense or neroli</a:t>
            </a:r>
            <a:r>
              <a:rPr lang="en" sz="1700">
                <a:latin typeface="Lato"/>
                <a:ea typeface="Lato"/>
                <a:cs typeface="Lato"/>
                <a:sym typeface="Lato"/>
              </a:rPr>
              <a:t>).</a:t>
            </a:r>
            <a:endParaRPr sz="17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Problem skin</a:t>
            </a:r>
            <a:endParaRPr sz="1700" b="1">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Rock rose or geranium</a:t>
            </a:r>
            <a:r>
              <a:rPr lang="en" sz="1700">
                <a:latin typeface="Lato"/>
                <a:ea typeface="Lato"/>
                <a:cs typeface="Lato"/>
                <a:sym typeface="Lato"/>
              </a:rPr>
              <a:t> - anti-inflammatory and antiseptic</a:t>
            </a: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Carrot </a:t>
            </a:r>
            <a:r>
              <a:rPr lang="en" sz="1700">
                <a:latin typeface="Lato"/>
                <a:ea typeface="Lato"/>
                <a:cs typeface="Lato"/>
                <a:sym typeface="Lato"/>
              </a:rPr>
              <a:t>- helpful for eczema, psoriasis and ulcerative conditions of the skin.</a:t>
            </a: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Chamomile</a:t>
            </a:r>
            <a:r>
              <a:rPr lang="en" sz="1700">
                <a:latin typeface="Lato"/>
                <a:ea typeface="Lato"/>
                <a:cs typeface="Lato"/>
                <a:sym typeface="Lato"/>
              </a:rPr>
              <a:t> - soothing and anti-histaminic</a:t>
            </a:r>
            <a:endParaRPr sz="1700">
              <a:latin typeface="Lato"/>
              <a:ea typeface="Lato"/>
              <a:cs typeface="Lato"/>
              <a:sym typeface="Lato"/>
            </a:endParaRPr>
          </a:p>
        </p:txBody>
      </p:sp>
      <p:pic>
        <p:nvPicPr>
          <p:cNvPr id="1015" name="Google Shape;1015;p75"/>
          <p:cNvPicPr preferRelativeResize="0"/>
          <p:nvPr/>
        </p:nvPicPr>
        <p:blipFill rotWithShape="1">
          <a:blip r:embed="rId5">
            <a:alphaModFix/>
          </a:blip>
          <a:srcRect l="27496" r="27492"/>
          <a:stretch/>
        </p:blipFill>
        <p:spPr>
          <a:xfrm>
            <a:off x="7602093" y="1"/>
            <a:ext cx="1541903" cy="5143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76"/>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021" name="Google Shape;1021;p76"/>
          <p:cNvSpPr/>
          <p:nvPr/>
        </p:nvSpPr>
        <p:spPr>
          <a:xfrm>
            <a:off x="7600895"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2" name="Google Shape;1022;p76"/>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3" name="Google Shape;1023;p76"/>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4" name="Google Shape;1024;p76"/>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5" name="Google Shape;1025;p76"/>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6" name="Google Shape;1026;p76"/>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7" name="Google Shape;1027;p76"/>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8" name="Google Shape;1028;p76"/>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9" name="Google Shape;1029;p76"/>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0" name="Google Shape;1030;p76"/>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1" name="Google Shape;1031;p76"/>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2" name="Google Shape;1032;p76"/>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3" name="Google Shape;1033;p76"/>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4" name="Google Shape;1034;p76"/>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5" name="Google Shape;1035;p76"/>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6" name="Google Shape;1036;p76"/>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7" name="Google Shape;1037;p76"/>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8" name="Google Shape;1038;p76"/>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9" name="Google Shape;1039;p76"/>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0" name="Google Shape;1040;p76"/>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1" name="Google Shape;1041;p76"/>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2" name="Google Shape;1042;p76"/>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3" name="Google Shape;1043;p76"/>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4" name="Google Shape;1044;p76"/>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5" name="Google Shape;1045;p76"/>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6" name="Google Shape;1046;p76"/>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7" name="Google Shape;1047;p76"/>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8" name="Google Shape;1048;p76"/>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9" name="Google Shape;1049;p76"/>
          <p:cNvSpPr txBox="1">
            <a:spLocks noGrp="1"/>
          </p:cNvSpPr>
          <p:nvPr>
            <p:ph type="title"/>
          </p:nvPr>
        </p:nvSpPr>
        <p:spPr>
          <a:xfrm>
            <a:off x="1726325" y="180849"/>
            <a:ext cx="5787600" cy="873600"/>
          </a:xfrm>
          <a:prstGeom prst="rect">
            <a:avLst/>
          </a:prstGeom>
          <a:noFill/>
          <a:ln>
            <a:noFill/>
          </a:ln>
        </p:spPr>
        <p:txBody>
          <a:bodyPr spcFirstLastPara="1" wrap="square" lIns="0" tIns="10125" rIns="0" bIns="0" anchor="t" anchorCtr="0">
            <a:noAutofit/>
          </a:bodyPr>
          <a:lstStyle/>
          <a:p>
            <a:pPr marL="12700" lvl="0" indent="0" algn="l" rtl="0">
              <a:lnSpc>
                <a:spcPct val="100000"/>
              </a:lnSpc>
              <a:spcBef>
                <a:spcPts val="0"/>
              </a:spcBef>
              <a:spcAft>
                <a:spcPts val="0"/>
              </a:spcAft>
              <a:buSzPts val="1100"/>
              <a:buNone/>
            </a:pPr>
            <a:r>
              <a:rPr lang="en" sz="2500"/>
              <a:t>Yarrow</a:t>
            </a:r>
            <a:endParaRPr sz="2500"/>
          </a:p>
          <a:p>
            <a:pPr marL="12700" lvl="0" indent="0" algn="l" rtl="0">
              <a:lnSpc>
                <a:spcPct val="100000"/>
              </a:lnSpc>
              <a:spcBef>
                <a:spcPts val="0"/>
              </a:spcBef>
              <a:spcAft>
                <a:spcPts val="0"/>
              </a:spcAft>
              <a:buSzPts val="1100"/>
              <a:buNone/>
            </a:pPr>
            <a:r>
              <a:rPr lang="en" sz="1900" b="0" i="1"/>
              <a:t>(</a:t>
            </a:r>
            <a:r>
              <a:rPr lang="en" sz="2000" b="0" i="1"/>
              <a:t>Achillea millefolium</a:t>
            </a:r>
            <a:r>
              <a:rPr lang="en" sz="1900" b="0" i="1"/>
              <a:t>)</a:t>
            </a:r>
            <a:br>
              <a:rPr lang="en" sz="1900" b="0" i="1"/>
            </a:br>
            <a:endParaRPr sz="2500" b="0" i="1"/>
          </a:p>
        </p:txBody>
      </p:sp>
      <p:sp>
        <p:nvSpPr>
          <p:cNvPr id="1050" name="Google Shape;1050;p76"/>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chemeClr val="lt1"/>
                </a:solidFill>
                <a:latin typeface="Lato"/>
                <a:ea typeface="Lato"/>
                <a:cs typeface="Lato"/>
                <a:sym typeface="Lato"/>
              </a:rPr>
              <a:t>Saturday Club</a:t>
            </a: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chemeClr val="lt1"/>
                </a:solidFill>
                <a:latin typeface="Lato"/>
                <a:ea typeface="Lato"/>
                <a:cs typeface="Lato"/>
                <a:sym typeface="Lato"/>
              </a:rPr>
              <a:t>June </a:t>
            </a:r>
            <a:r>
              <a:rPr lang="en" sz="600" b="1" i="0" u="none" strike="noStrike" cap="none">
                <a:solidFill>
                  <a:schemeClr val="lt1"/>
                </a:solidFill>
                <a:latin typeface="Lato"/>
                <a:ea typeface="Lato"/>
                <a:cs typeface="Lato"/>
                <a:sym typeface="Lato"/>
              </a:rPr>
              <a:t>2024</a:t>
            </a:r>
            <a:endParaRPr sz="600" b="0" i="0" u="none" strike="noStrike" cap="none">
              <a:solidFill>
                <a:schemeClr val="lt1"/>
              </a:solidFill>
              <a:latin typeface="Lato Black"/>
              <a:ea typeface="Lato Black"/>
              <a:cs typeface="Lato Black"/>
              <a:sym typeface="Lato Black"/>
            </a:endParaRPr>
          </a:p>
        </p:txBody>
      </p:sp>
      <p:sp>
        <p:nvSpPr>
          <p:cNvPr id="1051" name="Google Shape;1051;p76"/>
          <p:cNvSpPr txBox="1"/>
          <p:nvPr/>
        </p:nvSpPr>
        <p:spPr>
          <a:xfrm>
            <a:off x="1635525" y="978500"/>
            <a:ext cx="5878500" cy="4167900"/>
          </a:xfrm>
          <a:prstGeom prst="rect">
            <a:avLst/>
          </a:prstGeom>
          <a:noFill/>
          <a:ln>
            <a:noFill/>
          </a:ln>
        </p:spPr>
        <p:txBody>
          <a:bodyPr spcFirstLastPara="1" wrap="square" lIns="72850" tIns="36400" rIns="72850" bIns="364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900">
                <a:latin typeface="Lato"/>
                <a:ea typeface="Lato"/>
                <a:cs typeface="Lato"/>
                <a:sym typeface="Lato"/>
              </a:rPr>
              <a:t>Yarrow was originally known as Soldier’s Wound Wort and was used to help wounds in battle.</a:t>
            </a:r>
            <a:endParaRPr sz="1900">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900">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 sz="1900">
                <a:latin typeface="Lato"/>
                <a:ea typeface="Lato"/>
                <a:cs typeface="Lato"/>
                <a:sym typeface="Lato"/>
              </a:rPr>
              <a:t>It is antiseptic, astringent and anti-inflammatory and can help with wounds, irritated skin and infections.</a:t>
            </a:r>
            <a:endParaRPr sz="1900">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900">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 sz="1900">
                <a:latin typeface="Lato"/>
                <a:ea typeface="Lato"/>
                <a:cs typeface="Lato"/>
                <a:sym typeface="Lato"/>
              </a:rPr>
              <a:t>It’s soothing properties when applied in a carrier oil may help to soothe and reduce inflammation generally.</a:t>
            </a:r>
            <a:endParaRPr sz="1900">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900">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 sz="1900">
                <a:latin typeface="Lato"/>
                <a:ea typeface="Lato"/>
                <a:cs typeface="Lato"/>
                <a:sym typeface="Lato"/>
              </a:rPr>
              <a:t>Yarrow can help stomach cramps and gallbladder pain. </a:t>
            </a:r>
            <a:endParaRPr sz="1900">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900">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 sz="1900">
                <a:latin typeface="Lato"/>
                <a:ea typeface="Lato"/>
                <a:cs typeface="Lato"/>
                <a:sym typeface="Lato"/>
              </a:rPr>
              <a:t>Emotionally, Yarrow is a protective oil. Add to a relaxing bath during periods of stress and emotional turmoil.</a:t>
            </a:r>
            <a:endParaRPr sz="1900" b="0" i="0" u="none" strike="noStrike" cap="none">
              <a:solidFill>
                <a:srgbClr val="000000"/>
              </a:solidFill>
              <a:latin typeface="Lato"/>
              <a:ea typeface="Lato"/>
              <a:cs typeface="Lato"/>
              <a:sym typeface="Lato"/>
            </a:endParaRPr>
          </a:p>
        </p:txBody>
      </p:sp>
      <p:pic>
        <p:nvPicPr>
          <p:cNvPr id="1052" name="Google Shape;1052;p76"/>
          <p:cNvPicPr preferRelativeResize="0"/>
          <p:nvPr/>
        </p:nvPicPr>
        <p:blipFill rotWithShape="1">
          <a:blip r:embed="rId5">
            <a:alphaModFix/>
          </a:blip>
          <a:srcRect l="38797" r="38796"/>
          <a:stretch/>
        </p:blipFill>
        <p:spPr>
          <a:xfrm>
            <a:off x="7607447" y="0"/>
            <a:ext cx="1536553"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77"/>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060" name="Google Shape;1060;p77"/>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1" name="Google Shape;1061;p77"/>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2" name="Google Shape;1062;p77"/>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3" name="Google Shape;1063;p77"/>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4" name="Google Shape;1064;p77"/>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5" name="Google Shape;1065;p77"/>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6" name="Google Shape;1066;p77"/>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7" name="Google Shape;1067;p77"/>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8" name="Google Shape;1068;p77"/>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9" name="Google Shape;1069;p77"/>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0" name="Google Shape;1070;p77"/>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1" name="Google Shape;1071;p77"/>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2" name="Google Shape;1072;p77"/>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3" name="Google Shape;1073;p77"/>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4" name="Google Shape;1074;p77"/>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5" name="Google Shape;1075;p77"/>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6" name="Google Shape;1076;p77"/>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7" name="Google Shape;1077;p77"/>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8" name="Google Shape;1078;p77"/>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9" name="Google Shape;1079;p77"/>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0" name="Google Shape;1080;p77"/>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1" name="Google Shape;1081;p77"/>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2" name="Google Shape;1082;p77"/>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3" name="Google Shape;1083;p77"/>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4" name="Google Shape;1084;p77"/>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5" name="Google Shape;1085;p77"/>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6" name="Google Shape;1086;p77"/>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7" name="Google Shape;1087;p77"/>
          <p:cNvSpPr txBox="1">
            <a:spLocks noGrp="1"/>
          </p:cNvSpPr>
          <p:nvPr>
            <p:ph type="title"/>
          </p:nvPr>
        </p:nvSpPr>
        <p:spPr>
          <a:xfrm>
            <a:off x="1750525" y="239078"/>
            <a:ext cx="5787600" cy="486600"/>
          </a:xfrm>
          <a:prstGeom prst="rect">
            <a:avLst/>
          </a:prstGeom>
          <a:noFill/>
          <a:ln>
            <a:noFill/>
          </a:ln>
        </p:spPr>
        <p:txBody>
          <a:bodyPr spcFirstLastPara="1" wrap="square" lIns="0" tIns="10125" rIns="0" bIns="0" anchor="t" anchorCtr="0">
            <a:noAutofit/>
          </a:bodyPr>
          <a:lstStyle/>
          <a:p>
            <a:pPr marL="12700" lvl="0" indent="0" algn="l" rtl="0">
              <a:lnSpc>
                <a:spcPct val="100000"/>
              </a:lnSpc>
              <a:spcBef>
                <a:spcPts val="0"/>
              </a:spcBef>
              <a:spcAft>
                <a:spcPts val="0"/>
              </a:spcAft>
              <a:buSzPts val="1100"/>
              <a:buNone/>
            </a:pPr>
            <a:r>
              <a:rPr lang="en" sz="2500"/>
              <a:t>A blend to help with digestive issues</a:t>
            </a:r>
            <a:endParaRPr sz="2500"/>
          </a:p>
          <a:p>
            <a:pPr marL="12700" lvl="0" indent="0" algn="l" rtl="0">
              <a:lnSpc>
                <a:spcPct val="100000"/>
              </a:lnSpc>
              <a:spcBef>
                <a:spcPts val="0"/>
              </a:spcBef>
              <a:spcAft>
                <a:spcPts val="0"/>
              </a:spcAft>
              <a:buSzPts val="1100"/>
              <a:buNone/>
            </a:pPr>
            <a:endParaRPr sz="2500"/>
          </a:p>
        </p:txBody>
      </p:sp>
      <p:sp>
        <p:nvSpPr>
          <p:cNvPr id="1088" name="Google Shape;1088;p77"/>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1089" name="Google Shape;1089;p77"/>
          <p:cNvSpPr txBox="1"/>
          <p:nvPr/>
        </p:nvSpPr>
        <p:spPr>
          <a:xfrm>
            <a:off x="1618373" y="822814"/>
            <a:ext cx="5856000" cy="3798600"/>
          </a:xfrm>
          <a:prstGeom prst="rect">
            <a:avLst/>
          </a:prstGeom>
          <a:noFill/>
          <a:ln>
            <a:noFill/>
          </a:ln>
        </p:spPr>
        <p:txBody>
          <a:bodyPr spcFirstLastPara="1" wrap="square" lIns="72850" tIns="36400" rIns="72850" bIns="36400" anchor="t" anchorCtr="0">
            <a:spAutoFit/>
          </a:bodyPr>
          <a:lstStyle/>
          <a:p>
            <a:pPr marL="0" marR="0" lvl="0" indent="0" algn="l" rtl="0">
              <a:lnSpc>
                <a:spcPct val="100000"/>
              </a:lnSpc>
              <a:spcBef>
                <a:spcPts val="0"/>
              </a:spcBef>
              <a:spcAft>
                <a:spcPts val="0"/>
              </a:spcAft>
              <a:buNone/>
            </a:pPr>
            <a:r>
              <a:rPr lang="en" sz="1700">
                <a:latin typeface="Lato"/>
                <a:ea typeface="Lato"/>
                <a:cs typeface="Lato"/>
                <a:sym typeface="Lato"/>
              </a:rPr>
              <a:t>Make up a blend using 10 mls of carrier oil or white lotion and to this add one drop each of .</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a:latin typeface="Lato"/>
                <a:ea typeface="Lato"/>
                <a:cs typeface="Lato"/>
                <a:sym typeface="Lato"/>
              </a:rPr>
              <a:t>To settle the stomach</a:t>
            </a:r>
            <a:endParaRPr sz="17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700" b="1">
                <a:solidFill>
                  <a:schemeClr val="dk1"/>
                </a:solidFill>
                <a:latin typeface="Lato"/>
                <a:ea typeface="Lato"/>
                <a:cs typeface="Lato"/>
                <a:sym typeface="Lato"/>
              </a:rPr>
              <a:t>Basil</a:t>
            </a:r>
            <a:r>
              <a:rPr lang="en" sz="1700">
                <a:solidFill>
                  <a:schemeClr val="dk1"/>
                </a:solidFill>
                <a:latin typeface="Lato"/>
                <a:ea typeface="Lato"/>
                <a:cs typeface="Lato"/>
                <a:sym typeface="Lato"/>
              </a:rPr>
              <a:t> - </a:t>
            </a:r>
            <a:r>
              <a:rPr lang="en" sz="1800">
                <a:solidFill>
                  <a:schemeClr val="dk1"/>
                </a:solidFill>
                <a:latin typeface="Lato"/>
                <a:ea typeface="Lato"/>
                <a:cs typeface="Lato"/>
                <a:sym typeface="Lato"/>
              </a:rPr>
              <a:t>antispasmodic and digestive, it can help  indigestion, flatulence, nausea and IBS.</a:t>
            </a:r>
            <a:endParaRPr sz="1800">
              <a:solidFill>
                <a:schemeClr val="dk1"/>
              </a:solidFill>
              <a:latin typeface="Lato"/>
              <a:ea typeface="Lato"/>
              <a:cs typeface="Lato"/>
              <a:sym typeface="Lato"/>
            </a:endParaRPr>
          </a:p>
          <a:p>
            <a:pPr marL="0" lvl="0" indent="0" algn="l" rtl="0">
              <a:spcBef>
                <a:spcPts val="0"/>
              </a:spcBef>
              <a:spcAft>
                <a:spcPts val="0"/>
              </a:spcAft>
              <a:buNone/>
            </a:pPr>
            <a:r>
              <a:rPr lang="en" sz="1700" b="1">
                <a:solidFill>
                  <a:schemeClr val="dk1"/>
                </a:solidFill>
                <a:latin typeface="Lato"/>
                <a:ea typeface="Lato"/>
                <a:cs typeface="Lato"/>
                <a:sym typeface="Lato"/>
              </a:rPr>
              <a:t>Chamomile</a:t>
            </a:r>
            <a:r>
              <a:rPr lang="en" sz="1700">
                <a:solidFill>
                  <a:schemeClr val="dk1"/>
                </a:solidFill>
                <a:latin typeface="Lato"/>
                <a:ea typeface="Lato"/>
                <a:cs typeface="Lato"/>
                <a:sym typeface="Lato"/>
              </a:rPr>
              <a:t> -  soothing and calming to the digestive system</a:t>
            </a:r>
            <a:endParaRPr sz="17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700" b="1">
                <a:solidFill>
                  <a:schemeClr val="dk1"/>
                </a:solidFill>
                <a:latin typeface="Lato"/>
                <a:ea typeface="Lato"/>
                <a:cs typeface="Lato"/>
                <a:sym typeface="Lato"/>
              </a:rPr>
              <a:t>Yarrow </a:t>
            </a:r>
            <a:r>
              <a:rPr lang="en" sz="1700">
                <a:solidFill>
                  <a:schemeClr val="dk1"/>
                </a:solidFill>
                <a:latin typeface="Lato"/>
                <a:ea typeface="Lato"/>
                <a:cs typeface="Lato"/>
                <a:sym typeface="Lato"/>
              </a:rPr>
              <a:t>- can help with stomach cramps and gallbladder pain</a:t>
            </a:r>
            <a:endParaRPr sz="1700">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1700" b="1">
              <a:latin typeface="Lato"/>
              <a:ea typeface="Lato"/>
              <a:cs typeface="Lato"/>
              <a:sym typeface="Lato"/>
            </a:endParaRPr>
          </a:p>
          <a:p>
            <a:pPr marL="0" marR="0" lvl="0" indent="0" algn="l" rtl="0">
              <a:lnSpc>
                <a:spcPct val="100000"/>
              </a:lnSpc>
              <a:spcBef>
                <a:spcPts val="0"/>
              </a:spcBef>
              <a:spcAft>
                <a:spcPts val="0"/>
              </a:spcAft>
              <a:buNone/>
            </a:pPr>
            <a:r>
              <a:rPr lang="en" sz="1700">
                <a:latin typeface="Lato"/>
                <a:ea typeface="Lato"/>
                <a:cs typeface="Lato"/>
                <a:sym typeface="Lato"/>
              </a:rPr>
              <a:t>To stimulate digestion</a:t>
            </a: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Thyme</a:t>
            </a:r>
            <a:r>
              <a:rPr lang="en" sz="1700">
                <a:latin typeface="Lato"/>
                <a:ea typeface="Lato"/>
                <a:cs typeface="Lato"/>
                <a:sym typeface="Lato"/>
              </a:rPr>
              <a:t> -  </a:t>
            </a:r>
            <a:r>
              <a:rPr lang="en" sz="1800">
                <a:solidFill>
                  <a:schemeClr val="dk1"/>
                </a:solidFill>
                <a:latin typeface="Lato"/>
                <a:ea typeface="Lato"/>
                <a:cs typeface="Lato"/>
                <a:sym typeface="Lato"/>
              </a:rPr>
              <a:t>a digestive stimulant and carminative.</a:t>
            </a: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Rosemary </a:t>
            </a:r>
            <a:r>
              <a:rPr lang="en" sz="1700">
                <a:latin typeface="Lato"/>
                <a:ea typeface="Lato"/>
                <a:cs typeface="Lato"/>
                <a:sym typeface="Lato"/>
              </a:rPr>
              <a:t>- It can help ‘get things moving’ when constipated.</a:t>
            </a: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Carrot </a:t>
            </a:r>
            <a:r>
              <a:rPr lang="en" sz="1700">
                <a:latin typeface="Lato"/>
                <a:ea typeface="Lato"/>
                <a:cs typeface="Lato"/>
                <a:sym typeface="Lato"/>
              </a:rPr>
              <a:t>- </a:t>
            </a:r>
            <a:r>
              <a:rPr lang="en" sz="1800">
                <a:solidFill>
                  <a:schemeClr val="dk1"/>
                </a:solidFill>
                <a:latin typeface="Lato"/>
                <a:ea typeface="Lato"/>
                <a:cs typeface="Lato"/>
                <a:sym typeface="Lato"/>
              </a:rPr>
              <a:t>hepatic, depurative and diuretic</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p:txBody>
      </p:sp>
      <p:pic>
        <p:nvPicPr>
          <p:cNvPr id="1090" name="Google Shape;1090;p77"/>
          <p:cNvPicPr preferRelativeResize="0"/>
          <p:nvPr/>
        </p:nvPicPr>
        <p:blipFill rotWithShape="1">
          <a:blip r:embed="rId5">
            <a:alphaModFix/>
          </a:blip>
          <a:srcRect l="40002" r="40002"/>
          <a:stretch/>
        </p:blipFill>
        <p:spPr>
          <a:xfrm>
            <a:off x="7602093" y="1"/>
            <a:ext cx="1541902" cy="5143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78"/>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098" name="Google Shape;1098;p78"/>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9" name="Google Shape;1099;p78"/>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0" name="Google Shape;1100;p78"/>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1" name="Google Shape;1101;p78"/>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2" name="Google Shape;1102;p78"/>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3" name="Google Shape;1103;p78"/>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4" name="Google Shape;1104;p78"/>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5" name="Google Shape;1105;p78"/>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6" name="Google Shape;1106;p78"/>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7" name="Google Shape;1107;p78"/>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8" name="Google Shape;1108;p78"/>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9" name="Google Shape;1109;p78"/>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0" name="Google Shape;1110;p78"/>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1" name="Google Shape;1111;p78"/>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2" name="Google Shape;1112;p78"/>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3" name="Google Shape;1113;p78"/>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4" name="Google Shape;1114;p78"/>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5" name="Google Shape;1115;p78"/>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6" name="Google Shape;1116;p78"/>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7" name="Google Shape;1117;p78"/>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8" name="Google Shape;1118;p78"/>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9" name="Google Shape;1119;p78"/>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0" name="Google Shape;1120;p78"/>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1" name="Google Shape;1121;p78"/>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2" name="Google Shape;1122;p78"/>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3" name="Google Shape;1123;p78"/>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4" name="Google Shape;1124;p78"/>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5" name="Google Shape;1125;p78"/>
          <p:cNvSpPr txBox="1">
            <a:spLocks noGrp="1"/>
          </p:cNvSpPr>
          <p:nvPr>
            <p:ph type="title"/>
          </p:nvPr>
        </p:nvSpPr>
        <p:spPr>
          <a:xfrm>
            <a:off x="1750525" y="239078"/>
            <a:ext cx="5787600" cy="486600"/>
          </a:xfrm>
          <a:prstGeom prst="rect">
            <a:avLst/>
          </a:prstGeom>
          <a:noFill/>
          <a:ln>
            <a:noFill/>
          </a:ln>
        </p:spPr>
        <p:txBody>
          <a:bodyPr spcFirstLastPara="1" wrap="square" lIns="0" tIns="10125" rIns="0" bIns="0" anchor="t" anchorCtr="0">
            <a:noAutofit/>
          </a:bodyPr>
          <a:lstStyle/>
          <a:p>
            <a:pPr marL="12700" lvl="0" indent="0" algn="l" rtl="0">
              <a:lnSpc>
                <a:spcPct val="100000"/>
              </a:lnSpc>
              <a:spcBef>
                <a:spcPts val="0"/>
              </a:spcBef>
              <a:spcAft>
                <a:spcPts val="0"/>
              </a:spcAft>
              <a:buSzPts val="1100"/>
              <a:buNone/>
            </a:pPr>
            <a:r>
              <a:rPr lang="en" sz="2500"/>
              <a:t>A blend to help with stress</a:t>
            </a:r>
            <a:endParaRPr sz="2500"/>
          </a:p>
        </p:txBody>
      </p:sp>
      <p:sp>
        <p:nvSpPr>
          <p:cNvPr id="1126" name="Google Shape;1126;p78"/>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1127" name="Google Shape;1127;p78"/>
          <p:cNvSpPr txBox="1"/>
          <p:nvPr/>
        </p:nvSpPr>
        <p:spPr>
          <a:xfrm>
            <a:off x="1618373" y="822814"/>
            <a:ext cx="5856000" cy="4260300"/>
          </a:xfrm>
          <a:prstGeom prst="rect">
            <a:avLst/>
          </a:prstGeom>
          <a:noFill/>
          <a:ln>
            <a:noFill/>
          </a:ln>
        </p:spPr>
        <p:txBody>
          <a:bodyPr spcFirstLastPara="1" wrap="square" lIns="72850" tIns="36400" rIns="72850" bIns="36400" anchor="t" anchorCtr="0">
            <a:spAutoFit/>
          </a:bodyPr>
          <a:lstStyle/>
          <a:p>
            <a:pPr marL="0" marR="0" lvl="0" indent="0" algn="l" rtl="0">
              <a:lnSpc>
                <a:spcPct val="100000"/>
              </a:lnSpc>
              <a:spcBef>
                <a:spcPts val="0"/>
              </a:spcBef>
              <a:spcAft>
                <a:spcPts val="0"/>
              </a:spcAft>
              <a:buNone/>
            </a:pPr>
            <a:r>
              <a:rPr lang="en" sz="1700">
                <a:latin typeface="Lato"/>
                <a:ea typeface="Lato"/>
                <a:cs typeface="Lato"/>
                <a:sym typeface="Lato"/>
              </a:rPr>
              <a:t>For stress I would suggest a roller ball ( 3-6  total drops of essential oils to 10 mls of carrier oil), a nasal inhaler (6-10  total drops of essential oils)  or make up a blend using 10 mls of carrier oil or white lotion and to this add one drop of any 3 of the following:</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Rock Rose </a:t>
            </a:r>
            <a:r>
              <a:rPr lang="en" sz="1700">
                <a:latin typeface="Lato"/>
                <a:ea typeface="Lato"/>
                <a:cs typeface="Lato"/>
                <a:sym typeface="Lato"/>
              </a:rPr>
              <a:t>- evokes feeling of peace and tranquility </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Geranium</a:t>
            </a:r>
            <a:r>
              <a:rPr lang="en" sz="1700">
                <a:latin typeface="Lato"/>
                <a:ea typeface="Lato"/>
                <a:cs typeface="Lato"/>
                <a:sym typeface="Lato"/>
              </a:rPr>
              <a:t> - can give a feeling of calm strength and security</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Chamomile</a:t>
            </a:r>
            <a:r>
              <a:rPr lang="en" sz="1700">
                <a:latin typeface="Lato"/>
                <a:ea typeface="Lato"/>
                <a:cs typeface="Lato"/>
                <a:sym typeface="Lato"/>
              </a:rPr>
              <a:t> - gently soothing and calming</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Basil</a:t>
            </a:r>
            <a:r>
              <a:rPr lang="en" sz="1700">
                <a:latin typeface="Lato"/>
                <a:ea typeface="Lato"/>
                <a:cs typeface="Lato"/>
                <a:sym typeface="Lato"/>
              </a:rPr>
              <a:t> - an antidepressant indicated for anxiety and stress related problems. . </a:t>
            </a:r>
            <a:endParaRPr sz="1700">
              <a:latin typeface="Lato"/>
              <a:ea typeface="Lato"/>
              <a:cs typeface="Lato"/>
              <a:sym typeface="Lato"/>
            </a:endParaRPr>
          </a:p>
          <a:p>
            <a:pPr marL="0" marR="0" lvl="0" indent="0" algn="l" rtl="0">
              <a:lnSpc>
                <a:spcPct val="100000"/>
              </a:lnSpc>
              <a:spcBef>
                <a:spcPts val="0"/>
              </a:spcBef>
              <a:spcAft>
                <a:spcPts val="0"/>
              </a:spcAft>
              <a:buNone/>
            </a:pPr>
            <a:endParaRPr sz="1700">
              <a:latin typeface="Lato"/>
              <a:ea typeface="Lato"/>
              <a:cs typeface="Lato"/>
              <a:sym typeface="Lato"/>
            </a:endParaRPr>
          </a:p>
          <a:p>
            <a:pPr marL="0" marR="0" lvl="0" indent="0" algn="l" rtl="0">
              <a:lnSpc>
                <a:spcPct val="100000"/>
              </a:lnSpc>
              <a:spcBef>
                <a:spcPts val="0"/>
              </a:spcBef>
              <a:spcAft>
                <a:spcPts val="0"/>
              </a:spcAft>
              <a:buNone/>
            </a:pPr>
            <a:r>
              <a:rPr lang="en" sz="1700" b="1">
                <a:latin typeface="Lato"/>
                <a:ea typeface="Lato"/>
                <a:cs typeface="Lato"/>
                <a:sym typeface="Lato"/>
              </a:rPr>
              <a:t>Yarrow </a:t>
            </a:r>
            <a:r>
              <a:rPr lang="en" sz="1700">
                <a:latin typeface="Lato"/>
                <a:ea typeface="Lato"/>
                <a:cs typeface="Lato"/>
                <a:sym typeface="Lato"/>
              </a:rPr>
              <a:t> - balancing, good for sorrow, anger or melancholy</a:t>
            </a:r>
            <a:endParaRPr sz="1700">
              <a:latin typeface="Lato"/>
              <a:ea typeface="Lato"/>
              <a:cs typeface="Lato"/>
              <a:sym typeface="Lato"/>
            </a:endParaRPr>
          </a:p>
        </p:txBody>
      </p:sp>
      <p:pic>
        <p:nvPicPr>
          <p:cNvPr id="1128" name="Google Shape;1128;p78"/>
          <p:cNvPicPr preferRelativeResize="0"/>
          <p:nvPr/>
        </p:nvPicPr>
        <p:blipFill rotWithShape="1">
          <a:blip r:embed="rId5">
            <a:alphaModFix/>
          </a:blip>
          <a:srcRect l="41557" r="41559"/>
          <a:stretch/>
        </p:blipFill>
        <p:spPr>
          <a:xfrm>
            <a:off x="7602093" y="1"/>
            <a:ext cx="1541904"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79"/>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136" name="Google Shape;1136;p79"/>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7" name="Google Shape;1137;p79"/>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8" name="Google Shape;1138;p79"/>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9" name="Google Shape;1139;p79"/>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0" name="Google Shape;1140;p79"/>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1" name="Google Shape;1141;p79"/>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2" name="Google Shape;1142;p79"/>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3" name="Google Shape;1143;p79"/>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4" name="Google Shape;1144;p79"/>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5" name="Google Shape;1145;p79"/>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6" name="Google Shape;1146;p79"/>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7" name="Google Shape;1147;p79"/>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8" name="Google Shape;1148;p79"/>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9" name="Google Shape;1149;p79"/>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0" name="Google Shape;1150;p79"/>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1" name="Google Shape;1151;p79"/>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2" name="Google Shape;1152;p79"/>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3" name="Google Shape;1153;p79"/>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4" name="Google Shape;1154;p79"/>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5" name="Google Shape;1155;p79"/>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6" name="Google Shape;1156;p79"/>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7" name="Google Shape;1157;p79"/>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8" name="Google Shape;1158;p79"/>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9" name="Google Shape;1159;p79"/>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0" name="Google Shape;1160;p79"/>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1" name="Google Shape;1161;p79"/>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2" name="Google Shape;1162;p79"/>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3" name="Google Shape;1163;p79"/>
          <p:cNvSpPr txBox="1">
            <a:spLocks noGrp="1"/>
          </p:cNvSpPr>
          <p:nvPr>
            <p:ph type="title"/>
          </p:nvPr>
        </p:nvSpPr>
        <p:spPr>
          <a:xfrm>
            <a:off x="1750525" y="310025"/>
            <a:ext cx="5787600" cy="643200"/>
          </a:xfrm>
          <a:prstGeom prst="rect">
            <a:avLst/>
          </a:prstGeom>
          <a:noFill/>
          <a:ln>
            <a:noFill/>
          </a:ln>
        </p:spPr>
        <p:txBody>
          <a:bodyPr spcFirstLastPara="1" wrap="square" lIns="0" tIns="10125" rIns="0" bIns="0" anchor="t" anchorCtr="0">
            <a:noAutofit/>
          </a:bodyPr>
          <a:lstStyle/>
          <a:p>
            <a:pPr marL="12700" lvl="0" indent="0" algn="l" rtl="0">
              <a:lnSpc>
                <a:spcPct val="100000"/>
              </a:lnSpc>
              <a:spcBef>
                <a:spcPts val="0"/>
              </a:spcBef>
              <a:spcAft>
                <a:spcPts val="0"/>
              </a:spcAft>
              <a:buSzPts val="1100"/>
              <a:buNone/>
            </a:pPr>
            <a:r>
              <a:rPr lang="en" sz="2500"/>
              <a:t>Maceration</a:t>
            </a:r>
            <a:endParaRPr sz="2500"/>
          </a:p>
          <a:p>
            <a:pPr marL="12700" lvl="0" indent="0" algn="l" rtl="0">
              <a:lnSpc>
                <a:spcPct val="100000"/>
              </a:lnSpc>
              <a:spcBef>
                <a:spcPts val="0"/>
              </a:spcBef>
              <a:spcAft>
                <a:spcPts val="0"/>
              </a:spcAft>
              <a:buSzPts val="1100"/>
              <a:buNone/>
            </a:pPr>
            <a:endParaRPr sz="2500"/>
          </a:p>
        </p:txBody>
      </p:sp>
      <p:sp>
        <p:nvSpPr>
          <p:cNvPr id="1164" name="Google Shape;1164;p79"/>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1165" name="Google Shape;1165;p79"/>
          <p:cNvSpPr txBox="1"/>
          <p:nvPr/>
        </p:nvSpPr>
        <p:spPr>
          <a:xfrm>
            <a:off x="1618375" y="1124399"/>
            <a:ext cx="5856000" cy="2998200"/>
          </a:xfrm>
          <a:prstGeom prst="rect">
            <a:avLst/>
          </a:prstGeom>
          <a:noFill/>
          <a:ln>
            <a:noFill/>
          </a:ln>
        </p:spPr>
        <p:txBody>
          <a:bodyPr spcFirstLastPara="1" wrap="square" lIns="72850" tIns="36400" rIns="72850" bIns="36400" anchor="t" anchorCtr="0">
            <a:spAutoFit/>
          </a:bodyPr>
          <a:lstStyle/>
          <a:p>
            <a:pPr marL="0" marR="0" lvl="0" indent="0" algn="l" rtl="0">
              <a:lnSpc>
                <a:spcPct val="100000"/>
              </a:lnSpc>
              <a:spcBef>
                <a:spcPts val="0"/>
              </a:spcBef>
              <a:spcAft>
                <a:spcPts val="0"/>
              </a:spcAft>
              <a:buNone/>
            </a:pPr>
            <a:r>
              <a:rPr lang="en" sz="1900">
                <a:latin typeface="Lato"/>
                <a:ea typeface="Lato"/>
                <a:cs typeface="Lato"/>
                <a:sym typeface="Lato"/>
              </a:rPr>
              <a:t>Macerated oils are vegetable oils to which other matter, such as herbs, have been added. </a:t>
            </a:r>
            <a:endParaRPr sz="1900">
              <a:latin typeface="Lato"/>
              <a:ea typeface="Lato"/>
              <a:cs typeface="Lato"/>
              <a:sym typeface="Lato"/>
            </a:endParaRPr>
          </a:p>
          <a:p>
            <a:pPr marL="0" marR="0" lvl="0" indent="0" algn="l" rtl="0">
              <a:lnSpc>
                <a:spcPct val="100000"/>
              </a:lnSpc>
              <a:spcBef>
                <a:spcPts val="0"/>
              </a:spcBef>
              <a:spcAft>
                <a:spcPts val="0"/>
              </a:spcAft>
              <a:buNone/>
            </a:pPr>
            <a:endParaRPr sz="1900">
              <a:latin typeface="Lato"/>
              <a:ea typeface="Lato"/>
              <a:cs typeface="Lato"/>
              <a:sym typeface="Lato"/>
            </a:endParaRPr>
          </a:p>
          <a:p>
            <a:pPr marL="0" marR="0" lvl="0" indent="0" algn="l" rtl="0">
              <a:lnSpc>
                <a:spcPct val="100000"/>
              </a:lnSpc>
              <a:spcBef>
                <a:spcPts val="0"/>
              </a:spcBef>
              <a:spcAft>
                <a:spcPts val="0"/>
              </a:spcAft>
              <a:buNone/>
            </a:pPr>
            <a:r>
              <a:rPr lang="en" sz="1900">
                <a:latin typeface="Lato"/>
                <a:ea typeface="Lato"/>
                <a:cs typeface="Lato"/>
                <a:sym typeface="Lato"/>
              </a:rPr>
              <a:t>The most commonly used vegetable oils include sunflower, sweet almond and olive.</a:t>
            </a:r>
            <a:endParaRPr sz="1900">
              <a:latin typeface="Lato"/>
              <a:ea typeface="Lato"/>
              <a:cs typeface="Lato"/>
              <a:sym typeface="Lato"/>
            </a:endParaRPr>
          </a:p>
          <a:p>
            <a:pPr marL="0" marR="0" lvl="0" indent="0" algn="l" rtl="0">
              <a:lnSpc>
                <a:spcPct val="100000"/>
              </a:lnSpc>
              <a:spcBef>
                <a:spcPts val="0"/>
              </a:spcBef>
              <a:spcAft>
                <a:spcPts val="0"/>
              </a:spcAft>
              <a:buNone/>
            </a:pPr>
            <a:endParaRPr sz="1900">
              <a:latin typeface="Lato"/>
              <a:ea typeface="Lato"/>
              <a:cs typeface="Lato"/>
              <a:sym typeface="Lato"/>
            </a:endParaRPr>
          </a:p>
          <a:p>
            <a:pPr marL="0" marR="0" lvl="0" indent="0" algn="l" rtl="0">
              <a:lnSpc>
                <a:spcPct val="100000"/>
              </a:lnSpc>
              <a:spcBef>
                <a:spcPts val="0"/>
              </a:spcBef>
              <a:spcAft>
                <a:spcPts val="0"/>
              </a:spcAft>
              <a:buNone/>
            </a:pPr>
            <a:r>
              <a:rPr lang="en" sz="1900">
                <a:latin typeface="Lato"/>
                <a:ea typeface="Lato"/>
                <a:cs typeface="Lato"/>
                <a:sym typeface="Lato"/>
              </a:rPr>
              <a:t>The benefit to using an infused oil as opposed to a plain carrier oil is that the infused oil will contain the properties of both the carrier oil and the herbs that were infused into the oil.</a:t>
            </a:r>
            <a:endParaRPr sz="1900">
              <a:latin typeface="Lato"/>
              <a:ea typeface="Lato"/>
              <a:cs typeface="Lato"/>
              <a:sym typeface="Lato"/>
            </a:endParaRPr>
          </a:p>
        </p:txBody>
      </p:sp>
      <p:pic>
        <p:nvPicPr>
          <p:cNvPr id="1166" name="Google Shape;1166;p79"/>
          <p:cNvPicPr preferRelativeResize="0"/>
          <p:nvPr/>
        </p:nvPicPr>
        <p:blipFill rotWithShape="1">
          <a:blip r:embed="rId5">
            <a:alphaModFix/>
          </a:blip>
          <a:srcRect l="40452" r="40452"/>
          <a:stretch/>
        </p:blipFill>
        <p:spPr>
          <a:xfrm>
            <a:off x="7602093" y="1"/>
            <a:ext cx="1541904" cy="51434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80"/>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174" name="Google Shape;1174;p80"/>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5" name="Google Shape;1175;p80"/>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6" name="Google Shape;1176;p80"/>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7" name="Google Shape;1177;p80"/>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8" name="Google Shape;1178;p80"/>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9" name="Google Shape;1179;p80"/>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0" name="Google Shape;1180;p80"/>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1" name="Google Shape;1181;p80"/>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2" name="Google Shape;1182;p80"/>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3" name="Google Shape;1183;p80"/>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4" name="Google Shape;1184;p80"/>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5" name="Google Shape;1185;p80"/>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6" name="Google Shape;1186;p80"/>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7" name="Google Shape;1187;p80"/>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8" name="Google Shape;1188;p80"/>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9" name="Google Shape;1189;p80"/>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0" name="Google Shape;1190;p80"/>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1" name="Google Shape;1191;p80"/>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2" name="Google Shape;1192;p80"/>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3" name="Google Shape;1193;p80"/>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4" name="Google Shape;1194;p80"/>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5" name="Google Shape;1195;p80"/>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6" name="Google Shape;1196;p80"/>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7" name="Google Shape;1197;p80"/>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8" name="Google Shape;1198;p80"/>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9" name="Google Shape;1199;p80"/>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0" name="Google Shape;1200;p80"/>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1" name="Google Shape;1201;p80"/>
          <p:cNvSpPr txBox="1">
            <a:spLocks noGrp="1"/>
          </p:cNvSpPr>
          <p:nvPr>
            <p:ph type="title"/>
          </p:nvPr>
        </p:nvSpPr>
        <p:spPr>
          <a:xfrm>
            <a:off x="1750525" y="239078"/>
            <a:ext cx="5787600" cy="486600"/>
          </a:xfrm>
          <a:prstGeom prst="rect">
            <a:avLst/>
          </a:prstGeom>
          <a:noFill/>
          <a:ln>
            <a:noFill/>
          </a:ln>
        </p:spPr>
        <p:txBody>
          <a:bodyPr spcFirstLastPara="1" wrap="square" lIns="0" tIns="10125" rIns="0" bIns="0" anchor="t" anchorCtr="0">
            <a:noAutofit/>
          </a:bodyPr>
          <a:lstStyle/>
          <a:p>
            <a:pPr marL="12700" lvl="0" indent="0" algn="l" rtl="0">
              <a:lnSpc>
                <a:spcPct val="100000"/>
              </a:lnSpc>
              <a:spcBef>
                <a:spcPts val="0"/>
              </a:spcBef>
              <a:spcAft>
                <a:spcPts val="0"/>
              </a:spcAft>
              <a:buSzPts val="1100"/>
              <a:buNone/>
            </a:pPr>
            <a:r>
              <a:rPr lang="en" sz="2500"/>
              <a:t>How to make your own macerated oil</a:t>
            </a:r>
            <a:endParaRPr sz="2500"/>
          </a:p>
          <a:p>
            <a:pPr marL="12700" lvl="0" indent="0" algn="l" rtl="0">
              <a:lnSpc>
                <a:spcPct val="100000"/>
              </a:lnSpc>
              <a:spcBef>
                <a:spcPts val="0"/>
              </a:spcBef>
              <a:spcAft>
                <a:spcPts val="0"/>
              </a:spcAft>
              <a:buSzPts val="1100"/>
              <a:buNone/>
            </a:pPr>
            <a:endParaRPr sz="2500"/>
          </a:p>
        </p:txBody>
      </p:sp>
      <p:sp>
        <p:nvSpPr>
          <p:cNvPr id="1202" name="Google Shape;1202;p80"/>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1203" name="Google Shape;1203;p80"/>
          <p:cNvSpPr txBox="1"/>
          <p:nvPr/>
        </p:nvSpPr>
        <p:spPr>
          <a:xfrm>
            <a:off x="1618375" y="1113525"/>
            <a:ext cx="5856000" cy="3998700"/>
          </a:xfrm>
          <a:prstGeom prst="rect">
            <a:avLst/>
          </a:prstGeom>
          <a:noFill/>
          <a:ln>
            <a:noFill/>
          </a:ln>
        </p:spPr>
        <p:txBody>
          <a:bodyPr spcFirstLastPara="1" wrap="square" lIns="72850" tIns="36400" rIns="72850" bIns="36400" anchor="t" anchorCtr="0">
            <a:spAutoFit/>
          </a:bodyPr>
          <a:lstStyle/>
          <a:p>
            <a:pPr marL="0" lvl="0" indent="0" algn="l" rtl="0">
              <a:spcBef>
                <a:spcPts val="0"/>
              </a:spcBef>
              <a:spcAft>
                <a:spcPts val="0"/>
              </a:spcAft>
              <a:buClr>
                <a:schemeClr val="dk1"/>
              </a:buClr>
              <a:buSzPts val="1100"/>
              <a:buFont typeface="Arial"/>
              <a:buNone/>
            </a:pPr>
            <a:r>
              <a:rPr lang="en" sz="1700">
                <a:latin typeface="Lato"/>
                <a:ea typeface="Lato"/>
                <a:cs typeface="Lato"/>
                <a:sym typeface="Lato"/>
              </a:rPr>
              <a:t>The raw material is picked and chopped up. The drier the raw plant material the better</a:t>
            </a:r>
            <a:endParaRPr sz="17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7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700">
                <a:latin typeface="Lato"/>
                <a:ea typeface="Lato"/>
                <a:cs typeface="Lato"/>
                <a:sym typeface="Lato"/>
              </a:rPr>
              <a:t>This material is put into a base fixed carrier oil and into an airtight container. Add 5% wheatgerm to help preserve the oil.</a:t>
            </a:r>
            <a:endParaRPr sz="17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7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700">
                <a:latin typeface="Lato"/>
                <a:ea typeface="Lato"/>
                <a:cs typeface="Lato"/>
                <a:sym typeface="Lato"/>
              </a:rPr>
              <a:t>This container is then stored in a warm place (traditionally sunny) so windowsills are ideal and frequently stirred for up to three weeks. The sunshine will gently heat the oil and extract many of the plant’s properties.</a:t>
            </a:r>
            <a:endParaRPr sz="17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After about 3 weeks you can then strain off and filter the oil. Place in a fresh airtight jar and use! They will keep for about 2 years.</a:t>
            </a:r>
            <a:endParaRPr sz="1700">
              <a:latin typeface="Lato"/>
              <a:ea typeface="Lato"/>
              <a:cs typeface="Lato"/>
              <a:sym typeface="Lato"/>
            </a:endParaRPr>
          </a:p>
        </p:txBody>
      </p:sp>
      <p:pic>
        <p:nvPicPr>
          <p:cNvPr id="1204" name="Google Shape;1204;p80"/>
          <p:cNvPicPr preferRelativeResize="0"/>
          <p:nvPr/>
        </p:nvPicPr>
        <p:blipFill rotWithShape="1">
          <a:blip r:embed="rId5">
            <a:alphaModFix/>
          </a:blip>
          <a:srcRect l="22870" r="22870"/>
          <a:stretch/>
        </p:blipFill>
        <p:spPr>
          <a:xfrm>
            <a:off x="7602093" y="1"/>
            <a:ext cx="1541905"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81"/>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12" name="Google Shape;1212;p81"/>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3" name="Google Shape;1213;p81"/>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4" name="Google Shape;1214;p81"/>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5" name="Google Shape;1215;p81"/>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6" name="Google Shape;1216;p81"/>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7" name="Google Shape;1217;p81"/>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8" name="Google Shape;1218;p81"/>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9" name="Google Shape;1219;p81"/>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0" name="Google Shape;1220;p81"/>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1" name="Google Shape;1221;p81"/>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2" name="Google Shape;1222;p81"/>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3" name="Google Shape;1223;p81"/>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4" name="Google Shape;1224;p81"/>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5" name="Google Shape;1225;p81"/>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6" name="Google Shape;1226;p81"/>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7" name="Google Shape;1227;p81"/>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8" name="Google Shape;1228;p81"/>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9" name="Google Shape;1229;p81"/>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0" name="Google Shape;1230;p81"/>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1" name="Google Shape;1231;p81"/>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2" name="Google Shape;1232;p81"/>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3" name="Google Shape;1233;p81"/>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4" name="Google Shape;1234;p81"/>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5" name="Google Shape;1235;p81"/>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6" name="Google Shape;1236;p81"/>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7" name="Google Shape;1237;p81"/>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8" name="Google Shape;1238;p81"/>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9" name="Google Shape;1239;p81"/>
          <p:cNvSpPr txBox="1">
            <a:spLocks noGrp="1"/>
          </p:cNvSpPr>
          <p:nvPr>
            <p:ph type="title"/>
          </p:nvPr>
        </p:nvSpPr>
        <p:spPr>
          <a:xfrm>
            <a:off x="1750525" y="239078"/>
            <a:ext cx="5787600" cy="486600"/>
          </a:xfrm>
          <a:prstGeom prst="rect">
            <a:avLst/>
          </a:prstGeom>
          <a:noFill/>
          <a:ln>
            <a:noFill/>
          </a:ln>
        </p:spPr>
        <p:txBody>
          <a:bodyPr spcFirstLastPara="1" wrap="square" lIns="0" tIns="10125" rIns="0" bIns="0" anchor="t" anchorCtr="0">
            <a:noAutofit/>
          </a:bodyPr>
          <a:lstStyle/>
          <a:p>
            <a:pPr marL="12700" lvl="0" indent="0" algn="l" rtl="0">
              <a:lnSpc>
                <a:spcPct val="100000"/>
              </a:lnSpc>
              <a:spcBef>
                <a:spcPts val="0"/>
              </a:spcBef>
              <a:spcAft>
                <a:spcPts val="0"/>
              </a:spcAft>
              <a:buSzPts val="1100"/>
              <a:buNone/>
            </a:pPr>
            <a:r>
              <a:rPr lang="en" sz="2500"/>
              <a:t>Some plant suggestions to macerate</a:t>
            </a:r>
            <a:endParaRPr sz="2500"/>
          </a:p>
          <a:p>
            <a:pPr marL="12700" lvl="0" indent="0" algn="l" rtl="0">
              <a:lnSpc>
                <a:spcPct val="100000"/>
              </a:lnSpc>
              <a:spcBef>
                <a:spcPts val="0"/>
              </a:spcBef>
              <a:spcAft>
                <a:spcPts val="0"/>
              </a:spcAft>
              <a:buSzPts val="1100"/>
              <a:buNone/>
            </a:pPr>
            <a:endParaRPr sz="2500"/>
          </a:p>
        </p:txBody>
      </p:sp>
      <p:sp>
        <p:nvSpPr>
          <p:cNvPr id="1240" name="Google Shape;1240;p81"/>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1241" name="Google Shape;1241;p81"/>
          <p:cNvSpPr txBox="1"/>
          <p:nvPr/>
        </p:nvSpPr>
        <p:spPr>
          <a:xfrm>
            <a:off x="1618375" y="1113525"/>
            <a:ext cx="5856000" cy="3675300"/>
          </a:xfrm>
          <a:prstGeom prst="rect">
            <a:avLst/>
          </a:prstGeom>
          <a:noFill/>
          <a:ln>
            <a:noFill/>
          </a:ln>
        </p:spPr>
        <p:txBody>
          <a:bodyPr spcFirstLastPara="1" wrap="square" lIns="72850" tIns="36400" rIns="72850" bIns="36400" anchor="t" anchorCtr="0">
            <a:spAutoFit/>
          </a:bodyPr>
          <a:lstStyle/>
          <a:p>
            <a:pPr marL="0" lvl="0" indent="0" algn="l" rtl="0">
              <a:spcBef>
                <a:spcPts val="0"/>
              </a:spcBef>
              <a:spcAft>
                <a:spcPts val="0"/>
              </a:spcAft>
              <a:buNone/>
            </a:pPr>
            <a:r>
              <a:rPr lang="en" sz="1800">
                <a:latin typeface="Lato"/>
                <a:ea typeface="Lato"/>
                <a:cs typeface="Lato"/>
                <a:sym typeface="Lato"/>
              </a:rPr>
              <a:t>Roses</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Calendula or marigold flowers</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Lavender flowers</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Chamomile flowers</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Rosemary</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Geranium</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Orange Blossom</a:t>
            </a:r>
            <a:endParaRPr sz="1800">
              <a:latin typeface="Lato"/>
              <a:ea typeface="Lato"/>
              <a:cs typeface="Lato"/>
              <a:sym typeface="Lato"/>
            </a:endParaRPr>
          </a:p>
        </p:txBody>
      </p:sp>
      <p:pic>
        <p:nvPicPr>
          <p:cNvPr id="1242" name="Google Shape;1242;p81"/>
          <p:cNvPicPr preferRelativeResize="0"/>
          <p:nvPr/>
        </p:nvPicPr>
        <p:blipFill rotWithShape="1">
          <a:blip r:embed="rId5">
            <a:alphaModFix/>
          </a:blip>
          <a:srcRect l="40001" r="40003"/>
          <a:stretch/>
        </p:blipFill>
        <p:spPr>
          <a:xfrm>
            <a:off x="7602093" y="1"/>
            <a:ext cx="1541906" cy="51434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82"/>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50" name="Google Shape;1250;p82"/>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1" name="Google Shape;1251;p82"/>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2" name="Google Shape;1252;p82"/>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3" name="Google Shape;1253;p82"/>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4" name="Google Shape;1254;p82"/>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5" name="Google Shape;1255;p82"/>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6" name="Google Shape;1256;p82"/>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7" name="Google Shape;1257;p82"/>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8" name="Google Shape;1258;p82"/>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9" name="Google Shape;1259;p82"/>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0" name="Google Shape;1260;p82"/>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1" name="Google Shape;1261;p82"/>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2" name="Google Shape;1262;p82"/>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3" name="Google Shape;1263;p82"/>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4" name="Google Shape;1264;p82"/>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5" name="Google Shape;1265;p82"/>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6" name="Google Shape;1266;p82"/>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7" name="Google Shape;1267;p82"/>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8" name="Google Shape;1268;p82"/>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9" name="Google Shape;1269;p82"/>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0" name="Google Shape;1270;p82"/>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1" name="Google Shape;1271;p82"/>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2" name="Google Shape;1272;p82"/>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3" name="Google Shape;1273;p82"/>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4" name="Google Shape;1274;p82"/>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5" name="Google Shape;1275;p82"/>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6" name="Google Shape;1276;p82"/>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7" name="Google Shape;1277;p82"/>
          <p:cNvSpPr txBox="1">
            <a:spLocks noGrp="1"/>
          </p:cNvSpPr>
          <p:nvPr>
            <p:ph type="title"/>
          </p:nvPr>
        </p:nvSpPr>
        <p:spPr>
          <a:xfrm>
            <a:off x="1750525" y="239078"/>
            <a:ext cx="5787600" cy="501000"/>
          </a:xfrm>
          <a:prstGeom prst="rect">
            <a:avLst/>
          </a:prstGeom>
          <a:noFill/>
          <a:ln>
            <a:noFill/>
          </a:ln>
        </p:spPr>
        <p:txBody>
          <a:bodyPr spcFirstLastPara="1" wrap="square" lIns="0" tIns="10125" rIns="0" bIns="0" anchor="t" anchorCtr="0">
            <a:noAutofit/>
          </a:bodyPr>
          <a:lstStyle/>
          <a:p>
            <a:pPr marL="12700" lvl="0" indent="0" algn="l" rtl="0">
              <a:lnSpc>
                <a:spcPct val="100000"/>
              </a:lnSpc>
              <a:spcBef>
                <a:spcPts val="0"/>
              </a:spcBef>
              <a:spcAft>
                <a:spcPts val="0"/>
              </a:spcAft>
              <a:buSzPts val="1100"/>
              <a:buNone/>
            </a:pPr>
            <a:r>
              <a:rPr lang="en" sz="2500"/>
              <a:t>Recommended books</a:t>
            </a:r>
            <a:endParaRPr sz="1100"/>
          </a:p>
        </p:txBody>
      </p:sp>
      <p:sp>
        <p:nvSpPr>
          <p:cNvPr id="1278" name="Google Shape;1278;p82"/>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February  2024</a:t>
            </a:r>
            <a:endParaRPr sz="600" b="0" i="0" u="none" strike="noStrike" cap="none">
              <a:solidFill>
                <a:schemeClr val="dk1"/>
              </a:solidFill>
              <a:latin typeface="Lato Black"/>
              <a:ea typeface="Lato Black"/>
              <a:cs typeface="Lato Black"/>
              <a:sym typeface="Lato Black"/>
            </a:endParaRPr>
          </a:p>
        </p:txBody>
      </p:sp>
      <p:sp>
        <p:nvSpPr>
          <p:cNvPr id="1279" name="Google Shape;1279;p82"/>
          <p:cNvSpPr txBox="1"/>
          <p:nvPr/>
        </p:nvSpPr>
        <p:spPr>
          <a:xfrm>
            <a:off x="1613150" y="850451"/>
            <a:ext cx="5856000" cy="3752400"/>
          </a:xfrm>
          <a:prstGeom prst="rect">
            <a:avLst/>
          </a:prstGeom>
          <a:noFill/>
          <a:ln>
            <a:noFill/>
          </a:ln>
        </p:spPr>
        <p:txBody>
          <a:bodyPr spcFirstLastPara="1" wrap="square" lIns="72850" tIns="36400" rIns="72850" bIns="364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700" b="1" i="0" u="none" strike="noStrike" cap="none">
                <a:solidFill>
                  <a:srgbClr val="000000"/>
                </a:solidFill>
                <a:latin typeface="Lato"/>
                <a:ea typeface="Lato"/>
                <a:cs typeface="Lato"/>
                <a:sym typeface="Lato"/>
              </a:rPr>
              <a:t>Gabriel Mojay</a:t>
            </a:r>
            <a:r>
              <a:rPr lang="en" sz="1700" b="0" i="0" u="none" strike="noStrike" cap="none">
                <a:solidFill>
                  <a:srgbClr val="000000"/>
                </a:solidFill>
                <a:latin typeface="Lato"/>
                <a:ea typeface="Lato"/>
                <a:cs typeface="Lato"/>
                <a:sym typeface="Lato"/>
              </a:rPr>
              <a:t> - Aromatherapy for Healing the Spirit: Restoring Emotional and Mental Balance with Essential Oils</a:t>
            </a:r>
            <a:endParaRPr sz="17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endParaRPr sz="17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 sz="1700" b="1" i="0" u="none" strike="noStrike" cap="none">
                <a:solidFill>
                  <a:srgbClr val="000000"/>
                </a:solidFill>
                <a:latin typeface="Lato"/>
                <a:ea typeface="Lato"/>
                <a:cs typeface="Lato"/>
                <a:sym typeface="Lato"/>
              </a:rPr>
              <a:t>Peter Holmes</a:t>
            </a:r>
            <a:r>
              <a:rPr lang="en" sz="1700" b="0" i="0" u="none" strike="noStrike" cap="none">
                <a:solidFill>
                  <a:srgbClr val="000000"/>
                </a:solidFill>
                <a:latin typeface="Lato"/>
                <a:ea typeface="Lato"/>
                <a:cs typeface="Lato"/>
                <a:sym typeface="Lato"/>
              </a:rPr>
              <a:t> - Aromatica: A Clinical Guide to Essential Oil Therapeutics. Principles and Profiles vols 1 and 2</a:t>
            </a:r>
            <a:endParaRPr sz="17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endParaRPr sz="17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 sz="1700" b="1" i="0" u="none" strike="noStrike" cap="none">
                <a:solidFill>
                  <a:srgbClr val="000000"/>
                </a:solidFill>
                <a:latin typeface="Lato"/>
                <a:ea typeface="Lato"/>
                <a:cs typeface="Lato"/>
                <a:sym typeface="Lato"/>
              </a:rPr>
              <a:t>Salvatore Battaglia</a:t>
            </a:r>
            <a:r>
              <a:rPr lang="en" sz="1700" b="0" i="0" u="none" strike="noStrike" cap="none">
                <a:solidFill>
                  <a:srgbClr val="000000"/>
                </a:solidFill>
                <a:latin typeface="Lato"/>
                <a:ea typeface="Lato"/>
                <a:cs typeface="Lato"/>
                <a:sym typeface="Lato"/>
              </a:rPr>
              <a:t> - The Complete Guide to Aromatherapy</a:t>
            </a:r>
            <a:endParaRPr sz="17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endParaRPr sz="1700">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 sz="1700" b="1">
                <a:latin typeface="Lato"/>
                <a:ea typeface="Lato"/>
                <a:cs typeface="Lato"/>
                <a:sym typeface="Lato"/>
              </a:rPr>
              <a:t>Julia Lawless</a:t>
            </a:r>
            <a:r>
              <a:rPr lang="en" sz="1700">
                <a:latin typeface="Lato"/>
                <a:ea typeface="Lato"/>
                <a:cs typeface="Lato"/>
                <a:sym typeface="Lato"/>
              </a:rPr>
              <a:t> - Encyclopedia of Essential Oils</a:t>
            </a:r>
            <a:endParaRPr sz="1700">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endParaRPr sz="1700">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 sz="1700" b="1">
                <a:latin typeface="Lato"/>
                <a:ea typeface="Lato"/>
                <a:cs typeface="Lato"/>
                <a:sym typeface="Lato"/>
              </a:rPr>
              <a:t>Valerie Ann Worwood</a:t>
            </a:r>
            <a:r>
              <a:rPr lang="en" sz="1700">
                <a:latin typeface="Lato"/>
                <a:ea typeface="Lato"/>
                <a:cs typeface="Lato"/>
                <a:sym typeface="Lato"/>
              </a:rPr>
              <a:t> - The Fragrant Pharmacy</a:t>
            </a:r>
            <a:endParaRPr sz="1700">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endParaRPr sz="1700">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 sz="1700" b="1">
                <a:latin typeface="Lato"/>
                <a:ea typeface="Lato"/>
                <a:cs typeface="Lato"/>
                <a:sym typeface="Lato"/>
              </a:rPr>
              <a:t>Kurt Schnaubelt  </a:t>
            </a:r>
            <a:r>
              <a:rPr lang="en" sz="1700">
                <a:latin typeface="Lato"/>
                <a:ea typeface="Lato"/>
                <a:cs typeface="Lato"/>
                <a:sym typeface="Lato"/>
              </a:rPr>
              <a:t>- The Healing Intelligence of Essential Oils</a:t>
            </a:r>
            <a:endParaRPr sz="1700">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pic>
        <p:nvPicPr>
          <p:cNvPr id="1280" name="Google Shape;1280;p82"/>
          <p:cNvPicPr preferRelativeResize="0"/>
          <p:nvPr/>
        </p:nvPicPr>
        <p:blipFill rotWithShape="1">
          <a:blip r:embed="rId5">
            <a:alphaModFix/>
          </a:blip>
          <a:srcRect l="38992" r="38992"/>
          <a:stretch/>
        </p:blipFill>
        <p:spPr>
          <a:xfrm>
            <a:off x="7540293" y="-130250"/>
            <a:ext cx="1541906" cy="51434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5"/>
          <p:cNvSpPr/>
          <p:nvPr/>
        </p:nvSpPr>
        <p:spPr>
          <a:xfrm>
            <a:off x="1541907" y="0"/>
            <a:ext cx="0" cy="5141772"/>
          </a:xfrm>
          <a:custGeom>
            <a:avLst/>
            <a:gdLst/>
            <a:ahLst/>
            <a:cxnLst/>
            <a:rect l="l" t="t" r="r" b="b"/>
            <a:pathLst>
              <a:path w="120000" h="7560309" extrusionOk="0">
                <a:moveTo>
                  <a:pt x="0" y="0"/>
                </a:moveTo>
                <a:lnTo>
                  <a:pt x="0" y="7560005"/>
                </a:lnTo>
              </a:path>
            </a:pathLst>
          </a:custGeom>
          <a:noFill/>
          <a:ln w="9525" cap="flat" cmpd="sng">
            <a:solidFill>
              <a:srgbClr val="A7A9A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5" name="Google Shape;255;p55"/>
          <p:cNvSpPr txBox="1"/>
          <p:nvPr/>
        </p:nvSpPr>
        <p:spPr>
          <a:xfrm>
            <a:off x="2312054" y="626393"/>
            <a:ext cx="4347030" cy="3888986"/>
          </a:xfrm>
          <a:prstGeom prst="rect">
            <a:avLst/>
          </a:prstGeom>
          <a:noFill/>
          <a:ln>
            <a:noFill/>
          </a:ln>
        </p:spPr>
        <p:txBody>
          <a:bodyPr spcFirstLastPara="1" wrap="square" lIns="0" tIns="66775" rIns="0" bIns="0" anchor="t" anchorCtr="0">
            <a:spAutoFit/>
          </a:bodyPr>
          <a:lstStyle/>
          <a:p>
            <a:pPr marL="0" marR="0" lvl="0" indent="0" algn="ctr" rtl="0">
              <a:spcBef>
                <a:spcPts val="0"/>
              </a:spcBef>
              <a:spcAft>
                <a:spcPts val="0"/>
              </a:spcAft>
              <a:buNone/>
            </a:pPr>
            <a:r>
              <a:rPr lang="en-GB" sz="2800" b="1" dirty="0">
                <a:solidFill>
                  <a:schemeClr val="dk1"/>
                </a:solidFill>
                <a:latin typeface="Lato"/>
                <a:sym typeface="Lato"/>
              </a:rPr>
              <a:t>Get 10% Off With Code: </a:t>
            </a:r>
          </a:p>
          <a:p>
            <a:pPr marL="0" marR="0" lvl="0" indent="0" algn="ctr" rtl="0">
              <a:spcBef>
                <a:spcPts val="0"/>
              </a:spcBef>
              <a:spcAft>
                <a:spcPts val="0"/>
              </a:spcAft>
              <a:buNone/>
            </a:pPr>
            <a:r>
              <a:rPr lang="en-GB" sz="2800" b="1" dirty="0" err="1">
                <a:solidFill>
                  <a:srgbClr val="FF0000"/>
                </a:solidFill>
                <a:latin typeface="Lato"/>
                <a:sym typeface="Lato"/>
              </a:rPr>
              <a:t>SatClubJune</a:t>
            </a:r>
            <a:endParaRPr lang="en-GB" sz="2800" dirty="0">
              <a:solidFill>
                <a:srgbClr val="FF0000"/>
              </a:solidFill>
            </a:endParaRPr>
          </a:p>
          <a:p>
            <a:pPr marL="0" marR="0" lvl="0" indent="0" algn="ctr" rtl="0">
              <a:spcBef>
                <a:spcPts val="500"/>
              </a:spcBef>
              <a:spcAft>
                <a:spcPts val="0"/>
              </a:spcAft>
              <a:buNone/>
            </a:pPr>
            <a:endParaRPr sz="1100" b="1" dirty="0">
              <a:solidFill>
                <a:schemeClr val="dk1"/>
              </a:solidFill>
              <a:latin typeface="Lato"/>
              <a:ea typeface="Lato"/>
              <a:cs typeface="Lato"/>
              <a:sym typeface="Lato"/>
            </a:endParaRPr>
          </a:p>
          <a:p>
            <a:pPr lvl="0" algn="ctr"/>
            <a:r>
              <a:rPr lang="en-GB" sz="18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Geranium </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lvl="0" algn="ctr"/>
            <a:r>
              <a:rPr lang="en-GB" sz="18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Sage </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lvl="0" algn="ctr"/>
            <a:r>
              <a:rPr lang="en-GB" sz="18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Thyme ct linalool </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lvl="0" algn="ctr"/>
            <a:r>
              <a:rPr lang="en-GB" sz="18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Basil ct linalool </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lvl="0" algn="ctr"/>
            <a:r>
              <a:rPr lang="en-GB" sz="18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Rosemary ct </a:t>
            </a:r>
            <a:r>
              <a:rPr lang="en-GB" sz="1800">
                <a:solidFill>
                  <a:srgbClr val="000000"/>
                </a:solidFill>
                <a:effectLst/>
                <a:latin typeface="Lato" panose="020F0502020204030203" pitchFamily="34" charset="0"/>
                <a:ea typeface="Times New Roman" panose="02020603050405020304" pitchFamily="18" charset="0"/>
                <a:cs typeface="Aptos" panose="020B0004020202020204" pitchFamily="34" charset="0"/>
              </a:rPr>
              <a:t>cineole / </a:t>
            </a:r>
            <a:r>
              <a:rPr lang="en-GB" sz="18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ct camphor</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lvl="0" algn="ctr"/>
            <a:r>
              <a:rPr lang="en-GB" sz="18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Cistus/Rock Rose </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lvl="0" algn="ctr"/>
            <a:r>
              <a:rPr lang="en-GB" sz="18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Roman Chamomile </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lvl="0" algn="ctr"/>
            <a:r>
              <a:rPr lang="en-GB" sz="18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Carrot Seed </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lvl="0" algn="ctr"/>
            <a:r>
              <a:rPr lang="en-GB" sz="1800" dirty="0">
                <a:solidFill>
                  <a:srgbClr val="000000"/>
                </a:solidFill>
                <a:effectLst/>
                <a:latin typeface="Lato" panose="020F0502020204030203" pitchFamily="34" charset="0"/>
                <a:ea typeface="Times New Roman" panose="02020603050405020304" pitchFamily="18" charset="0"/>
                <a:cs typeface="Aptos" panose="020B0004020202020204" pitchFamily="34" charset="0"/>
              </a:rPr>
              <a:t>Yarrow </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lvl="0" indent="0" algn="ctr" rtl="0">
              <a:spcBef>
                <a:spcPts val="500"/>
              </a:spcBef>
              <a:spcAft>
                <a:spcPts val="0"/>
              </a:spcAft>
              <a:buNone/>
            </a:pPr>
            <a:endParaRPr sz="1100" b="1" dirty="0">
              <a:solidFill>
                <a:schemeClr val="dk1"/>
              </a:solidFill>
              <a:latin typeface="Lato"/>
              <a:ea typeface="Lato"/>
              <a:cs typeface="Lato"/>
              <a:sym typeface="Lato"/>
            </a:endParaRPr>
          </a:p>
        </p:txBody>
      </p:sp>
      <p:pic>
        <p:nvPicPr>
          <p:cNvPr id="256" name="Google Shape;256;p55"/>
          <p:cNvPicPr preferRelativeResize="0"/>
          <p:nvPr/>
        </p:nvPicPr>
        <p:blipFill rotWithShape="1">
          <a:blip r:embed="rId3">
            <a:alphaModFix/>
          </a:blip>
          <a:srcRect/>
          <a:stretch/>
        </p:blipFill>
        <p:spPr>
          <a:xfrm>
            <a:off x="-27150" y="3452753"/>
            <a:ext cx="1710182" cy="1710182"/>
          </a:xfrm>
          <a:prstGeom prst="rect">
            <a:avLst/>
          </a:prstGeom>
          <a:noFill/>
          <a:ln>
            <a:noFill/>
          </a:ln>
        </p:spPr>
      </p:pic>
      <p:pic>
        <p:nvPicPr>
          <p:cNvPr id="257" name="Google Shape;257;p55"/>
          <p:cNvPicPr preferRelativeResize="0"/>
          <p:nvPr/>
        </p:nvPicPr>
        <p:blipFill rotWithShape="1">
          <a:blip r:embed="rId4">
            <a:alphaModFix/>
          </a:blip>
          <a:srcRect/>
          <a:stretch/>
        </p:blipFill>
        <p:spPr>
          <a:xfrm>
            <a:off x="-27149" y="1715803"/>
            <a:ext cx="1710181" cy="1710181"/>
          </a:xfrm>
          <a:prstGeom prst="rect">
            <a:avLst/>
          </a:prstGeom>
          <a:noFill/>
          <a:ln>
            <a:noFill/>
          </a:ln>
        </p:spPr>
      </p:pic>
      <p:pic>
        <p:nvPicPr>
          <p:cNvPr id="258" name="Google Shape;258;p55"/>
          <p:cNvPicPr preferRelativeResize="0"/>
          <p:nvPr/>
        </p:nvPicPr>
        <p:blipFill rotWithShape="1">
          <a:blip r:embed="rId5">
            <a:alphaModFix/>
          </a:blip>
          <a:srcRect/>
          <a:stretch/>
        </p:blipFill>
        <p:spPr>
          <a:xfrm>
            <a:off x="7429807" y="3453724"/>
            <a:ext cx="1709952" cy="1709952"/>
          </a:xfrm>
          <a:prstGeom prst="rect">
            <a:avLst/>
          </a:prstGeom>
          <a:noFill/>
          <a:ln>
            <a:noFill/>
          </a:ln>
        </p:spPr>
      </p:pic>
      <p:pic>
        <p:nvPicPr>
          <p:cNvPr id="259" name="Google Shape;259;p55"/>
          <p:cNvPicPr preferRelativeResize="0"/>
          <p:nvPr/>
        </p:nvPicPr>
        <p:blipFill rotWithShape="1">
          <a:blip r:embed="rId6">
            <a:alphaModFix/>
          </a:blip>
          <a:srcRect t="1136"/>
          <a:stretch/>
        </p:blipFill>
        <p:spPr>
          <a:xfrm>
            <a:off x="7429518" y="971"/>
            <a:ext cx="1710182" cy="1690748"/>
          </a:xfrm>
          <a:prstGeom prst="rect">
            <a:avLst/>
          </a:prstGeom>
          <a:noFill/>
          <a:ln>
            <a:noFill/>
          </a:ln>
        </p:spPr>
      </p:pic>
      <p:pic>
        <p:nvPicPr>
          <p:cNvPr id="260" name="Google Shape;260;p55"/>
          <p:cNvPicPr preferRelativeResize="0"/>
          <p:nvPr/>
        </p:nvPicPr>
        <p:blipFill rotWithShape="1">
          <a:blip r:embed="rId7">
            <a:alphaModFix/>
          </a:blip>
          <a:srcRect/>
          <a:stretch/>
        </p:blipFill>
        <p:spPr>
          <a:xfrm>
            <a:off x="7429807" y="1716774"/>
            <a:ext cx="1709952" cy="1709952"/>
          </a:xfrm>
          <a:prstGeom prst="rect">
            <a:avLst/>
          </a:prstGeom>
          <a:noFill/>
          <a:ln>
            <a:noFill/>
          </a:ln>
        </p:spPr>
      </p:pic>
      <p:pic>
        <p:nvPicPr>
          <p:cNvPr id="261" name="Google Shape;261;p55"/>
          <p:cNvPicPr preferRelativeResize="0"/>
          <p:nvPr/>
        </p:nvPicPr>
        <p:blipFill rotWithShape="1">
          <a:blip r:embed="rId8">
            <a:alphaModFix/>
          </a:blip>
          <a:srcRect t="1880"/>
          <a:stretch/>
        </p:blipFill>
        <p:spPr>
          <a:xfrm>
            <a:off x="-43440" y="0"/>
            <a:ext cx="1723138" cy="1690747"/>
          </a:xfrm>
          <a:prstGeom prst="rect">
            <a:avLst/>
          </a:prstGeom>
          <a:noFill/>
          <a:ln>
            <a:noFill/>
          </a:ln>
        </p:spPr>
      </p:pic>
    </p:spTree>
    <p:extLst>
      <p:ext uri="{BB962C8B-B14F-4D97-AF65-F5344CB8AC3E}">
        <p14:creationId xmlns:p14="http://schemas.microsoft.com/office/powerpoint/2010/main" val="31495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7"/>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308" name="Google Shape;308;p57"/>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9" name="Google Shape;309;p57"/>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 name="Google Shape;310;p57"/>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 name="Google Shape;311;p57"/>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 name="Google Shape;312;p57"/>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 name="Google Shape;313;p57"/>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 name="Google Shape;314;p57"/>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 name="Google Shape;315;p57"/>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 name="Google Shape;316;p57"/>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 name="Google Shape;317;p57"/>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 name="Google Shape;318;p57"/>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9" name="Google Shape;319;p57"/>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0" name="Google Shape;320;p57"/>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 name="Google Shape;321;p57"/>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 name="Google Shape;322;p57"/>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 name="Google Shape;323;p57"/>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 name="Google Shape;324;p57"/>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 name="Google Shape;325;p57"/>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 name="Google Shape;326;p57"/>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 name="Google Shape;327;p57"/>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 name="Google Shape;328;p57"/>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 name="Google Shape;329;p57"/>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0" name="Google Shape;330;p57"/>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1" name="Google Shape;331;p57"/>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 name="Google Shape;332;p57"/>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 name="Google Shape;333;p57"/>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 name="Google Shape;334;p57"/>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 name="Google Shape;335;p57"/>
          <p:cNvSpPr txBox="1">
            <a:spLocks noGrp="1"/>
          </p:cNvSpPr>
          <p:nvPr>
            <p:ph type="title"/>
          </p:nvPr>
        </p:nvSpPr>
        <p:spPr>
          <a:xfrm>
            <a:off x="1750525" y="239078"/>
            <a:ext cx="5787600" cy="486600"/>
          </a:xfrm>
          <a:prstGeom prst="rect">
            <a:avLst/>
          </a:prstGeom>
          <a:noFill/>
          <a:ln>
            <a:noFill/>
          </a:ln>
        </p:spPr>
        <p:txBody>
          <a:bodyPr spcFirstLastPara="1" wrap="square" lIns="0" tIns="10125" rIns="0" bIns="0" anchor="t" anchorCtr="0">
            <a:noAutofit/>
          </a:bodyPr>
          <a:lstStyle/>
          <a:p>
            <a:pPr marL="12700" lvl="0" indent="0" algn="l" rtl="0">
              <a:lnSpc>
                <a:spcPct val="100000"/>
              </a:lnSpc>
              <a:spcBef>
                <a:spcPts val="0"/>
              </a:spcBef>
              <a:spcAft>
                <a:spcPts val="0"/>
              </a:spcAft>
              <a:buSzPts val="1100"/>
              <a:buNone/>
            </a:pPr>
            <a:r>
              <a:rPr lang="en" sz="2500"/>
              <a:t>Your garden</a:t>
            </a:r>
            <a:endParaRPr sz="2500"/>
          </a:p>
        </p:txBody>
      </p:sp>
      <p:sp>
        <p:nvSpPr>
          <p:cNvPr id="336" name="Google Shape;336;p57"/>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337" name="Google Shape;337;p57"/>
          <p:cNvSpPr txBox="1"/>
          <p:nvPr/>
        </p:nvSpPr>
        <p:spPr>
          <a:xfrm>
            <a:off x="1618373" y="822814"/>
            <a:ext cx="5856000" cy="3875400"/>
          </a:xfrm>
          <a:prstGeom prst="rect">
            <a:avLst/>
          </a:prstGeom>
          <a:noFill/>
          <a:ln>
            <a:noFill/>
          </a:ln>
        </p:spPr>
        <p:txBody>
          <a:bodyPr spcFirstLastPara="1" wrap="square" lIns="72850" tIns="36400" rIns="72850" bIns="36400" anchor="t" anchorCtr="0">
            <a:spAutoFit/>
          </a:bodyPr>
          <a:lstStyle/>
          <a:p>
            <a:pPr marL="0" lvl="0" indent="0" algn="l" rtl="0">
              <a:spcBef>
                <a:spcPts val="0"/>
              </a:spcBef>
              <a:spcAft>
                <a:spcPts val="0"/>
              </a:spcAft>
              <a:buNone/>
            </a:pPr>
            <a:r>
              <a:rPr lang="en" sz="1900">
                <a:latin typeface="Lato"/>
                <a:ea typeface="Lato"/>
                <a:cs typeface="Lato"/>
                <a:sym typeface="Lato"/>
              </a:rPr>
              <a:t>The fragrances in your garden have the power to modify our brain and frame of mind. Inhaling their aromas is a powerful form of natural therapy</a:t>
            </a:r>
            <a:endParaRPr sz="1900">
              <a:latin typeface="Lato"/>
              <a:ea typeface="Lato"/>
              <a:cs typeface="Lato"/>
              <a:sym typeface="Lato"/>
            </a:endParaRPr>
          </a:p>
          <a:p>
            <a:pPr marL="0" lvl="0" indent="0" algn="l" rtl="0">
              <a:spcBef>
                <a:spcPts val="0"/>
              </a:spcBef>
              <a:spcAft>
                <a:spcPts val="0"/>
              </a:spcAft>
              <a:buNone/>
            </a:pPr>
            <a:endParaRPr sz="1900">
              <a:latin typeface="Lato"/>
              <a:ea typeface="Lato"/>
              <a:cs typeface="Lato"/>
              <a:sym typeface="Lato"/>
            </a:endParaRPr>
          </a:p>
          <a:p>
            <a:pPr marL="0" lvl="0" indent="0" algn="l" rtl="0">
              <a:spcBef>
                <a:spcPts val="0"/>
              </a:spcBef>
              <a:spcAft>
                <a:spcPts val="0"/>
              </a:spcAft>
              <a:buNone/>
            </a:pPr>
            <a:r>
              <a:rPr lang="en" sz="1900">
                <a:latin typeface="Lato"/>
                <a:ea typeface="Lato"/>
                <a:cs typeface="Lato"/>
                <a:sym typeface="Lato"/>
              </a:rPr>
              <a:t>Some plants release oils when you touch the leaves:</a:t>
            </a:r>
            <a:endParaRPr sz="1900">
              <a:latin typeface="Lato"/>
              <a:ea typeface="Lato"/>
              <a:cs typeface="Lato"/>
              <a:sym typeface="Lato"/>
            </a:endParaRPr>
          </a:p>
          <a:p>
            <a:pPr marL="0" lvl="0" indent="0" algn="l" rtl="0">
              <a:spcBef>
                <a:spcPts val="0"/>
              </a:spcBef>
              <a:spcAft>
                <a:spcPts val="0"/>
              </a:spcAft>
              <a:buNone/>
            </a:pPr>
            <a:endParaRPr sz="19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900">
                <a:latin typeface="Lato"/>
                <a:ea typeface="Lato"/>
                <a:cs typeface="Lato"/>
                <a:sym typeface="Lato"/>
              </a:rPr>
              <a:t>Lavender - calming</a:t>
            </a:r>
            <a:endParaRPr sz="19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9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900">
                <a:latin typeface="Lato"/>
                <a:ea typeface="Lato"/>
                <a:cs typeface="Lato"/>
                <a:sym typeface="Lato"/>
              </a:rPr>
              <a:t>Rosemary - stimulating</a:t>
            </a:r>
            <a:endParaRPr sz="19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9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900">
                <a:latin typeface="Lato"/>
                <a:ea typeface="Lato"/>
                <a:cs typeface="Lato"/>
                <a:sym typeface="Lato"/>
              </a:rPr>
              <a:t>Thyme - antibacterial, good for coughs</a:t>
            </a:r>
            <a:endParaRPr sz="19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900">
              <a:latin typeface="Lato"/>
              <a:ea typeface="Lato"/>
              <a:cs typeface="Lato"/>
              <a:sym typeface="Lato"/>
            </a:endParaRPr>
          </a:p>
          <a:p>
            <a:pPr marL="0" marR="0" lvl="0" indent="0" algn="l" rtl="0">
              <a:lnSpc>
                <a:spcPct val="100000"/>
              </a:lnSpc>
              <a:spcBef>
                <a:spcPts val="0"/>
              </a:spcBef>
              <a:spcAft>
                <a:spcPts val="0"/>
              </a:spcAft>
              <a:buNone/>
            </a:pPr>
            <a:r>
              <a:rPr lang="en" sz="1900">
                <a:latin typeface="Lato"/>
                <a:ea typeface="Lato"/>
                <a:cs typeface="Lato"/>
                <a:sym typeface="Lato"/>
              </a:rPr>
              <a:t>Peppermint - increases alertness, cleanses the mind</a:t>
            </a:r>
            <a:endParaRPr sz="1900">
              <a:latin typeface="Lato"/>
              <a:ea typeface="Lato"/>
              <a:cs typeface="Lato"/>
              <a:sym typeface="Lato"/>
            </a:endParaRPr>
          </a:p>
        </p:txBody>
      </p:sp>
      <p:pic>
        <p:nvPicPr>
          <p:cNvPr id="338" name="Google Shape;338;p57"/>
          <p:cNvPicPr preferRelativeResize="0"/>
          <p:nvPr/>
        </p:nvPicPr>
        <p:blipFill rotWithShape="1">
          <a:blip r:embed="rId5">
            <a:alphaModFix/>
          </a:blip>
          <a:srcRect l="38759" r="38757"/>
          <a:stretch/>
        </p:blipFill>
        <p:spPr>
          <a:xfrm>
            <a:off x="7602093" y="1"/>
            <a:ext cx="1541908" cy="51434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8"/>
          <p:cNvSpPr/>
          <p:nvPr/>
        </p:nvSpPr>
        <p:spPr>
          <a:xfrm>
            <a:off x="0" y="0"/>
            <a:ext cx="1541907" cy="5136262"/>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344" name="Google Shape;344;p58"/>
          <p:cNvSpPr/>
          <p:nvPr/>
        </p:nvSpPr>
        <p:spPr>
          <a:xfrm>
            <a:off x="1541907" y="0"/>
            <a:ext cx="0" cy="1873426"/>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 name="Google Shape;345;p58"/>
          <p:cNvSpPr/>
          <p:nvPr/>
        </p:nvSpPr>
        <p:spPr>
          <a:xfrm>
            <a:off x="358429" y="367257"/>
            <a:ext cx="830431" cy="56354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 name="Google Shape;346;p58"/>
          <p:cNvSpPr/>
          <p:nvPr/>
        </p:nvSpPr>
        <p:spPr>
          <a:xfrm>
            <a:off x="405133" y="826735"/>
            <a:ext cx="301904" cy="10192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 name="Google Shape;347;p58"/>
          <p:cNvSpPr/>
          <p:nvPr/>
        </p:nvSpPr>
        <p:spPr>
          <a:xfrm>
            <a:off x="846530" y="822814"/>
            <a:ext cx="301904" cy="10192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 name="Google Shape;348;p58"/>
          <p:cNvSpPr/>
          <p:nvPr/>
        </p:nvSpPr>
        <p:spPr>
          <a:xfrm>
            <a:off x="501776" y="495235"/>
            <a:ext cx="533762" cy="436614"/>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 name="Google Shape;349;p58"/>
          <p:cNvSpPr/>
          <p:nvPr/>
        </p:nvSpPr>
        <p:spPr>
          <a:xfrm>
            <a:off x="525768" y="506531"/>
            <a:ext cx="249234" cy="40768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 name="Google Shape;350;p58"/>
          <p:cNvSpPr/>
          <p:nvPr/>
        </p:nvSpPr>
        <p:spPr>
          <a:xfrm>
            <a:off x="774872" y="506531"/>
            <a:ext cx="249234" cy="40768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 name="Google Shape;351;p58"/>
          <p:cNvSpPr/>
          <p:nvPr/>
        </p:nvSpPr>
        <p:spPr>
          <a:xfrm>
            <a:off x="603612" y="570222"/>
            <a:ext cx="171586" cy="280280"/>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2" name="Google Shape;352;p58"/>
          <p:cNvSpPr/>
          <p:nvPr/>
        </p:nvSpPr>
        <p:spPr>
          <a:xfrm>
            <a:off x="774872" y="570222"/>
            <a:ext cx="171586" cy="280280"/>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3" name="Google Shape;353;p58"/>
          <p:cNvSpPr/>
          <p:nvPr/>
        </p:nvSpPr>
        <p:spPr>
          <a:xfrm>
            <a:off x="635355" y="600817"/>
            <a:ext cx="51041" cy="34549"/>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4" name="Google Shape;354;p58"/>
          <p:cNvSpPr/>
          <p:nvPr/>
        </p:nvSpPr>
        <p:spPr>
          <a:xfrm>
            <a:off x="687142" y="595223"/>
            <a:ext cx="0" cy="98465"/>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 name="Google Shape;355;p58"/>
          <p:cNvSpPr/>
          <p:nvPr/>
        </p:nvSpPr>
        <p:spPr>
          <a:xfrm>
            <a:off x="689644" y="595224"/>
            <a:ext cx="0" cy="101488"/>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 name="Google Shape;356;p58"/>
          <p:cNvSpPr/>
          <p:nvPr/>
        </p:nvSpPr>
        <p:spPr>
          <a:xfrm>
            <a:off x="709496" y="609166"/>
            <a:ext cx="51041" cy="34549"/>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 name="Google Shape;357;p58"/>
          <p:cNvSpPr/>
          <p:nvPr/>
        </p:nvSpPr>
        <p:spPr>
          <a:xfrm>
            <a:off x="708588" y="603574"/>
            <a:ext cx="0" cy="98465"/>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 name="Google Shape;358;p58"/>
          <p:cNvSpPr/>
          <p:nvPr/>
        </p:nvSpPr>
        <p:spPr>
          <a:xfrm>
            <a:off x="706086" y="600644"/>
            <a:ext cx="0" cy="101488"/>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 name="Google Shape;359;p58"/>
          <p:cNvSpPr/>
          <p:nvPr/>
        </p:nvSpPr>
        <p:spPr>
          <a:xfrm>
            <a:off x="790468" y="638749"/>
            <a:ext cx="51041" cy="34549"/>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 name="Google Shape;360;p58"/>
          <p:cNvSpPr/>
          <p:nvPr/>
        </p:nvSpPr>
        <p:spPr>
          <a:xfrm>
            <a:off x="842255" y="633157"/>
            <a:ext cx="0" cy="98465"/>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 name="Google Shape;361;p58"/>
          <p:cNvSpPr/>
          <p:nvPr/>
        </p:nvSpPr>
        <p:spPr>
          <a:xfrm>
            <a:off x="844754" y="633158"/>
            <a:ext cx="0" cy="101488"/>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 name="Google Shape;362;p58"/>
          <p:cNvSpPr/>
          <p:nvPr/>
        </p:nvSpPr>
        <p:spPr>
          <a:xfrm>
            <a:off x="864608" y="647098"/>
            <a:ext cx="51041" cy="34549"/>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 name="Google Shape;363;p58"/>
          <p:cNvSpPr/>
          <p:nvPr/>
        </p:nvSpPr>
        <p:spPr>
          <a:xfrm>
            <a:off x="863701" y="641506"/>
            <a:ext cx="0" cy="98465"/>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4" name="Google Shape;364;p58"/>
          <p:cNvSpPr/>
          <p:nvPr/>
        </p:nvSpPr>
        <p:spPr>
          <a:xfrm>
            <a:off x="861200" y="638577"/>
            <a:ext cx="0" cy="101488"/>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5" name="Google Shape;365;p58"/>
          <p:cNvSpPr/>
          <p:nvPr/>
        </p:nvSpPr>
        <p:spPr>
          <a:xfrm>
            <a:off x="773761" y="513411"/>
            <a:ext cx="247605" cy="29799"/>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6" name="Google Shape;366;p58"/>
          <p:cNvSpPr/>
          <p:nvPr/>
        </p:nvSpPr>
        <p:spPr>
          <a:xfrm>
            <a:off x="526268" y="513410"/>
            <a:ext cx="247605" cy="29799"/>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 name="Google Shape;367;p58"/>
          <p:cNvSpPr/>
          <p:nvPr/>
        </p:nvSpPr>
        <p:spPr>
          <a:xfrm>
            <a:off x="527146" y="535070"/>
            <a:ext cx="248148" cy="377881"/>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 name="Google Shape;368;p58"/>
          <p:cNvSpPr/>
          <p:nvPr/>
        </p:nvSpPr>
        <p:spPr>
          <a:xfrm>
            <a:off x="774872" y="535066"/>
            <a:ext cx="247605" cy="377881"/>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 name="Google Shape;369;p58"/>
          <p:cNvSpPr/>
          <p:nvPr/>
        </p:nvSpPr>
        <p:spPr>
          <a:xfrm>
            <a:off x="523563" y="505426"/>
            <a:ext cx="502811" cy="35412"/>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 name="Google Shape;370;p58"/>
          <p:cNvSpPr/>
          <p:nvPr/>
        </p:nvSpPr>
        <p:spPr>
          <a:xfrm>
            <a:off x="486993" y="725640"/>
            <a:ext cx="572815" cy="7476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 name="Google Shape;371;p58"/>
          <p:cNvSpPr txBox="1"/>
          <p:nvPr/>
        </p:nvSpPr>
        <p:spPr>
          <a:xfrm>
            <a:off x="339800" y="953225"/>
            <a:ext cx="867300" cy="4365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a:t>
            </a:r>
            <a:r>
              <a:rPr lang="en" sz="600" b="1" i="0" u="none" strike="noStrike" cap="none">
                <a:solidFill>
                  <a:srgbClr val="4F4B4D"/>
                </a:solidFill>
                <a:latin typeface="Lato"/>
                <a:ea typeface="Lato"/>
                <a:cs typeface="Lato"/>
                <a:sym typeface="Lato"/>
              </a:rPr>
              <a:t> 2024</a:t>
            </a:r>
            <a:endParaRPr sz="600" b="0" i="0" u="none" strike="noStrike" cap="none">
              <a:solidFill>
                <a:schemeClr val="dk1"/>
              </a:solidFill>
              <a:latin typeface="Lato Black"/>
              <a:ea typeface="Lato Black"/>
              <a:cs typeface="Lato Black"/>
              <a:sym typeface="Lato Black"/>
            </a:endParaRPr>
          </a:p>
        </p:txBody>
      </p:sp>
      <p:pic>
        <p:nvPicPr>
          <p:cNvPr id="372" name="Google Shape;372;p58"/>
          <p:cNvPicPr preferRelativeResize="0"/>
          <p:nvPr/>
        </p:nvPicPr>
        <p:blipFill rotWithShape="1">
          <a:blip r:embed="rId5">
            <a:alphaModFix/>
          </a:blip>
          <a:srcRect l="661" r="669"/>
          <a:stretch/>
        </p:blipFill>
        <p:spPr>
          <a:xfrm>
            <a:off x="1537314" y="0"/>
            <a:ext cx="7606686" cy="5136262"/>
          </a:xfrm>
          <a:prstGeom prst="rect">
            <a:avLst/>
          </a:prstGeom>
          <a:noFill/>
          <a:ln>
            <a:noFill/>
          </a:ln>
        </p:spPr>
      </p:pic>
      <p:sp>
        <p:nvSpPr>
          <p:cNvPr id="373" name="Google Shape;373;p58"/>
          <p:cNvSpPr txBox="1">
            <a:spLocks noGrp="1"/>
          </p:cNvSpPr>
          <p:nvPr>
            <p:ph type="title"/>
          </p:nvPr>
        </p:nvSpPr>
        <p:spPr>
          <a:xfrm>
            <a:off x="1537311" y="1324530"/>
            <a:ext cx="7550508" cy="484980"/>
          </a:xfrm>
          <a:prstGeom prst="rect">
            <a:avLst/>
          </a:prstGeom>
          <a:solidFill>
            <a:schemeClr val="lt1"/>
          </a:solidFill>
          <a:ln>
            <a:noFill/>
          </a:ln>
        </p:spPr>
        <p:txBody>
          <a:bodyPr spcFirstLastPara="1" wrap="square" lIns="72850" tIns="72850" rIns="72850" bIns="72850" anchor="t" anchorCtr="0">
            <a:normAutofit fontScale="90000"/>
          </a:bodyPr>
          <a:lstStyle/>
          <a:p>
            <a:pPr marL="0" lvl="0" indent="0" algn="ctr" rtl="0">
              <a:lnSpc>
                <a:spcPct val="100000"/>
              </a:lnSpc>
              <a:spcBef>
                <a:spcPts val="0"/>
              </a:spcBef>
              <a:spcAft>
                <a:spcPts val="0"/>
              </a:spcAft>
              <a:buSzPct val="41379"/>
              <a:buNone/>
            </a:pPr>
            <a:r>
              <a:rPr lang="en" sz="2900"/>
              <a:t>The Essential Oils</a:t>
            </a:r>
            <a:endParaRPr sz="2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9"/>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381" name="Google Shape;381;p59"/>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 name="Google Shape;382;p59"/>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 name="Google Shape;383;p59"/>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 name="Google Shape;384;p59"/>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 name="Google Shape;385;p59"/>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 name="Google Shape;386;p59"/>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7" name="Google Shape;387;p59"/>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8" name="Google Shape;388;p59"/>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9" name="Google Shape;389;p59"/>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 name="Google Shape;390;p59"/>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 name="Google Shape;391;p59"/>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 name="Google Shape;392;p59"/>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 name="Google Shape;393;p59"/>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 name="Google Shape;394;p59"/>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 name="Google Shape;395;p59"/>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 name="Google Shape;396;p59"/>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 name="Google Shape;397;p59"/>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 name="Google Shape;398;p59"/>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9" name="Google Shape;399;p59"/>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0" name="Google Shape;400;p59"/>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 name="Google Shape;401;p59"/>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 name="Google Shape;402;p59"/>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 name="Google Shape;403;p59"/>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 name="Google Shape;404;p59"/>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 name="Google Shape;405;p59"/>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 name="Google Shape;406;p59"/>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 name="Google Shape;407;p59"/>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 name="Google Shape;408;p59"/>
          <p:cNvSpPr txBox="1">
            <a:spLocks noGrp="1"/>
          </p:cNvSpPr>
          <p:nvPr>
            <p:ph type="title"/>
          </p:nvPr>
        </p:nvSpPr>
        <p:spPr>
          <a:xfrm>
            <a:off x="1750525" y="239073"/>
            <a:ext cx="5787600" cy="822900"/>
          </a:xfrm>
          <a:prstGeom prst="rect">
            <a:avLst/>
          </a:prstGeom>
          <a:noFill/>
          <a:ln>
            <a:noFill/>
          </a:ln>
        </p:spPr>
        <p:txBody>
          <a:bodyPr spcFirstLastPara="1" wrap="square" lIns="0" tIns="10125" rIns="0" bIns="0" anchor="t" anchorCtr="0">
            <a:noAutofit/>
          </a:bodyPr>
          <a:lstStyle/>
          <a:p>
            <a:pPr marL="12700" lvl="0" indent="0" algn="l" rtl="0">
              <a:spcBef>
                <a:spcPts val="0"/>
              </a:spcBef>
              <a:spcAft>
                <a:spcPts val="0"/>
              </a:spcAft>
              <a:buNone/>
            </a:pPr>
            <a:r>
              <a:rPr lang="en" sz="2500"/>
              <a:t>Geranium</a:t>
            </a:r>
            <a:endParaRPr sz="2500"/>
          </a:p>
          <a:p>
            <a:pPr marL="12700" lvl="0" indent="0" algn="l" rtl="0">
              <a:spcBef>
                <a:spcPts val="0"/>
              </a:spcBef>
              <a:spcAft>
                <a:spcPts val="0"/>
              </a:spcAft>
              <a:buNone/>
            </a:pPr>
            <a:r>
              <a:rPr lang="en" sz="2500" b="0"/>
              <a:t>(</a:t>
            </a:r>
            <a:r>
              <a:rPr lang="en" sz="2500" b="0" i="1"/>
              <a:t>Pelargonium graveolens</a:t>
            </a:r>
            <a:r>
              <a:rPr lang="en" sz="2500" b="0"/>
              <a:t>) </a:t>
            </a:r>
            <a:endParaRPr sz="2500" b="0"/>
          </a:p>
        </p:txBody>
      </p:sp>
      <p:sp>
        <p:nvSpPr>
          <p:cNvPr id="409" name="Google Shape;409;p59"/>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410" name="Google Shape;410;p59"/>
          <p:cNvSpPr txBox="1"/>
          <p:nvPr/>
        </p:nvSpPr>
        <p:spPr>
          <a:xfrm>
            <a:off x="1618375" y="1283379"/>
            <a:ext cx="5856000" cy="3675300"/>
          </a:xfrm>
          <a:prstGeom prst="rect">
            <a:avLst/>
          </a:prstGeom>
          <a:noFill/>
          <a:ln>
            <a:noFill/>
          </a:ln>
        </p:spPr>
        <p:txBody>
          <a:bodyPr spcFirstLastPara="1" wrap="square" lIns="72850" tIns="36400" rIns="72850" bIns="36400" anchor="t" anchorCtr="0">
            <a:spAutoFit/>
          </a:bodyPr>
          <a:lstStyle/>
          <a:p>
            <a:pPr marL="0" lvl="0" indent="0" algn="l" rtl="0">
              <a:spcBef>
                <a:spcPts val="0"/>
              </a:spcBef>
              <a:spcAft>
                <a:spcPts val="0"/>
              </a:spcAft>
              <a:buNone/>
            </a:pPr>
            <a:r>
              <a:rPr lang="en" sz="1800">
                <a:latin typeface="Lato"/>
                <a:ea typeface="Lato"/>
                <a:cs typeface="Lato"/>
                <a:sym typeface="Lato"/>
              </a:rPr>
              <a:t>Geranium essential oil has stimulating and regenerating properties which can be used as a body skincare product for all skin types. </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It can help normalise excessively dry or oily skin, and is effective for inflamed conditions of the skin such as eczema as it is anti-inflammatory and antiseptic. </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This  oil also naturally repels insects. To keep your home free of mosquitoes and other winged insects, spray geranium oil throughout the room. To maximize the effects, Patricia Davis recommends combining with bergamot, lemon or citronella.</a:t>
            </a:r>
            <a:endParaRPr sz="1800">
              <a:latin typeface="Lato"/>
              <a:ea typeface="Lato"/>
              <a:cs typeface="Lato"/>
              <a:sym typeface="Lato"/>
            </a:endParaRPr>
          </a:p>
        </p:txBody>
      </p:sp>
      <p:pic>
        <p:nvPicPr>
          <p:cNvPr id="411" name="Google Shape;411;p59"/>
          <p:cNvPicPr preferRelativeResize="0"/>
          <p:nvPr/>
        </p:nvPicPr>
        <p:blipFill rotWithShape="1">
          <a:blip r:embed="rId5">
            <a:alphaModFix/>
          </a:blip>
          <a:srcRect l="26363" r="26363"/>
          <a:stretch/>
        </p:blipFill>
        <p:spPr>
          <a:xfrm>
            <a:off x="7602093" y="1"/>
            <a:ext cx="1541904" cy="51434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0"/>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419" name="Google Shape;419;p60"/>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 name="Google Shape;420;p60"/>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 name="Google Shape;421;p60"/>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2" name="Google Shape;422;p60"/>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3" name="Google Shape;423;p60"/>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 name="Google Shape;424;p60"/>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 name="Google Shape;425;p60"/>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 name="Google Shape;426;p60"/>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 name="Google Shape;427;p60"/>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 name="Google Shape;428;p60"/>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 name="Google Shape;429;p60"/>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 name="Google Shape;430;p60"/>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 name="Google Shape;431;p60"/>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 name="Google Shape;432;p60"/>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3" name="Google Shape;433;p60"/>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4" name="Google Shape;434;p60"/>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5" name="Google Shape;435;p60"/>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 name="Google Shape;436;p60"/>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 name="Google Shape;437;p60"/>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 name="Google Shape;438;p60"/>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 name="Google Shape;439;p60"/>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 name="Google Shape;440;p60"/>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 name="Google Shape;441;p60"/>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 name="Google Shape;442;p60"/>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 name="Google Shape;443;p60"/>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 name="Google Shape;444;p60"/>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5" name="Google Shape;445;p60"/>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 name="Google Shape;446;p60"/>
          <p:cNvSpPr txBox="1">
            <a:spLocks noGrp="1"/>
          </p:cNvSpPr>
          <p:nvPr>
            <p:ph type="title"/>
          </p:nvPr>
        </p:nvSpPr>
        <p:spPr>
          <a:xfrm>
            <a:off x="1750525" y="239073"/>
            <a:ext cx="5787600" cy="822900"/>
          </a:xfrm>
          <a:prstGeom prst="rect">
            <a:avLst/>
          </a:prstGeom>
          <a:noFill/>
          <a:ln>
            <a:noFill/>
          </a:ln>
        </p:spPr>
        <p:txBody>
          <a:bodyPr spcFirstLastPara="1" wrap="square" lIns="0" tIns="10125" rIns="0" bIns="0" anchor="t" anchorCtr="0">
            <a:noAutofit/>
          </a:bodyPr>
          <a:lstStyle/>
          <a:p>
            <a:pPr marL="12700" lvl="0" indent="0" algn="l" rtl="0">
              <a:spcBef>
                <a:spcPts val="0"/>
              </a:spcBef>
              <a:spcAft>
                <a:spcPts val="0"/>
              </a:spcAft>
              <a:buNone/>
            </a:pPr>
            <a:r>
              <a:rPr lang="en" sz="2500"/>
              <a:t>Geranium</a:t>
            </a:r>
            <a:endParaRPr sz="2500"/>
          </a:p>
          <a:p>
            <a:pPr marL="12700" lvl="0" indent="0" algn="l" rtl="0">
              <a:spcBef>
                <a:spcPts val="0"/>
              </a:spcBef>
              <a:spcAft>
                <a:spcPts val="0"/>
              </a:spcAft>
              <a:buNone/>
            </a:pPr>
            <a:r>
              <a:rPr lang="en" sz="2500" b="0"/>
              <a:t>(</a:t>
            </a:r>
            <a:r>
              <a:rPr lang="en" sz="2500" b="0" i="1"/>
              <a:t>Pelargonium graveolens</a:t>
            </a:r>
            <a:r>
              <a:rPr lang="en" sz="2500" b="0"/>
              <a:t>) </a:t>
            </a:r>
            <a:endParaRPr sz="2500" b="0"/>
          </a:p>
        </p:txBody>
      </p:sp>
      <p:sp>
        <p:nvSpPr>
          <p:cNvPr id="447" name="Google Shape;447;p60"/>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448" name="Google Shape;448;p60"/>
          <p:cNvSpPr txBox="1"/>
          <p:nvPr/>
        </p:nvSpPr>
        <p:spPr>
          <a:xfrm>
            <a:off x="1618375" y="1283379"/>
            <a:ext cx="5856000" cy="3736800"/>
          </a:xfrm>
          <a:prstGeom prst="rect">
            <a:avLst/>
          </a:prstGeom>
          <a:noFill/>
          <a:ln>
            <a:noFill/>
          </a:ln>
        </p:spPr>
        <p:txBody>
          <a:bodyPr spcFirstLastPara="1" wrap="square" lIns="72850" tIns="36400" rIns="72850" bIns="36400" anchor="t" anchorCtr="0">
            <a:spAutoFit/>
          </a:bodyPr>
          <a:lstStyle/>
          <a:p>
            <a:pPr marL="0" lvl="0" indent="0" algn="l" rtl="0">
              <a:spcBef>
                <a:spcPts val="0"/>
              </a:spcBef>
              <a:spcAft>
                <a:spcPts val="0"/>
              </a:spcAft>
              <a:buNone/>
            </a:pPr>
            <a:r>
              <a:rPr lang="en" sz="1700">
                <a:latin typeface="Lato"/>
                <a:ea typeface="Lato"/>
                <a:cs typeface="Lato"/>
                <a:sym typeface="Lato"/>
              </a:rPr>
              <a:t>Geranium essential oil is an adrenal cortex stimulant and has a balancing effect on general hormone production.  </a:t>
            </a:r>
            <a:endParaRPr sz="1700">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This balancing effect makes it a valuable oil during the menopause and also for premenstrual syndrome (when it will help disperse fluid retention and relieve depression).</a:t>
            </a:r>
            <a:endParaRPr sz="1700">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Lawless states that the oil uplifts mood and also helps to calm anxiety and nervous tension brought on by stress. </a:t>
            </a:r>
            <a:endParaRPr sz="1700">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Mojay suggests that it can give a feeling of calm strength and security and therefore, is beneficial for both chronic and acute anxiety, particularly when the stress is due to overwork.  </a:t>
            </a:r>
            <a:endParaRPr sz="1700">
              <a:latin typeface="Lato"/>
              <a:ea typeface="Lato"/>
              <a:cs typeface="Lato"/>
              <a:sym typeface="Lato"/>
            </a:endParaRPr>
          </a:p>
        </p:txBody>
      </p:sp>
      <p:pic>
        <p:nvPicPr>
          <p:cNvPr id="449" name="Google Shape;449;p60"/>
          <p:cNvPicPr preferRelativeResize="0"/>
          <p:nvPr/>
        </p:nvPicPr>
        <p:blipFill rotWithShape="1">
          <a:blip r:embed="rId5">
            <a:alphaModFix/>
          </a:blip>
          <a:srcRect l="26363" r="26363"/>
          <a:stretch/>
        </p:blipFill>
        <p:spPr>
          <a:xfrm>
            <a:off x="7602093" y="1"/>
            <a:ext cx="1541904" cy="51434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1"/>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457" name="Google Shape;457;p61"/>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 name="Google Shape;458;p61"/>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 name="Google Shape;459;p61"/>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 name="Google Shape;460;p61"/>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 name="Google Shape;461;p61"/>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 name="Google Shape;462;p61"/>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 name="Google Shape;463;p61"/>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 name="Google Shape;464;p61"/>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 name="Google Shape;465;p61"/>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6" name="Google Shape;466;p61"/>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7" name="Google Shape;467;p61"/>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8" name="Google Shape;468;p61"/>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9" name="Google Shape;469;p61"/>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 name="Google Shape;470;p61"/>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 name="Google Shape;471;p61"/>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 name="Google Shape;472;p61"/>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 name="Google Shape;473;p61"/>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 name="Google Shape;474;p61"/>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 name="Google Shape;475;p61"/>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 name="Google Shape;476;p61"/>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 name="Google Shape;477;p61"/>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 name="Google Shape;478;p61"/>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9" name="Google Shape;479;p61"/>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0" name="Google Shape;480;p61"/>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 name="Google Shape;481;p61"/>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 name="Google Shape;482;p61"/>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 name="Google Shape;483;p61"/>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 name="Google Shape;484;p61"/>
          <p:cNvSpPr txBox="1">
            <a:spLocks noGrp="1"/>
          </p:cNvSpPr>
          <p:nvPr>
            <p:ph type="title"/>
          </p:nvPr>
        </p:nvSpPr>
        <p:spPr>
          <a:xfrm>
            <a:off x="1750525" y="239073"/>
            <a:ext cx="5787600" cy="822900"/>
          </a:xfrm>
          <a:prstGeom prst="rect">
            <a:avLst/>
          </a:prstGeom>
          <a:noFill/>
          <a:ln>
            <a:noFill/>
          </a:ln>
        </p:spPr>
        <p:txBody>
          <a:bodyPr spcFirstLastPara="1" wrap="square" lIns="0" tIns="10125" rIns="0" bIns="0" anchor="t" anchorCtr="0">
            <a:noAutofit/>
          </a:bodyPr>
          <a:lstStyle/>
          <a:p>
            <a:pPr marL="12700" lvl="0" indent="0" algn="l" rtl="0">
              <a:spcBef>
                <a:spcPts val="0"/>
              </a:spcBef>
              <a:spcAft>
                <a:spcPts val="0"/>
              </a:spcAft>
              <a:buNone/>
            </a:pPr>
            <a:r>
              <a:rPr lang="en" sz="2500"/>
              <a:t>Sage</a:t>
            </a:r>
            <a:endParaRPr sz="2500"/>
          </a:p>
          <a:p>
            <a:pPr marL="12700" lvl="0" indent="0" algn="l" rtl="0">
              <a:spcBef>
                <a:spcPts val="0"/>
              </a:spcBef>
              <a:spcAft>
                <a:spcPts val="0"/>
              </a:spcAft>
              <a:buNone/>
            </a:pPr>
            <a:r>
              <a:rPr lang="en" sz="2500" b="0"/>
              <a:t>(</a:t>
            </a:r>
            <a:r>
              <a:rPr lang="en" sz="2500" b="0" i="1"/>
              <a:t>Salvia officinalis</a:t>
            </a:r>
            <a:r>
              <a:rPr lang="en" sz="2500" b="0"/>
              <a:t>) </a:t>
            </a:r>
            <a:endParaRPr sz="2500" b="0"/>
          </a:p>
        </p:txBody>
      </p:sp>
      <p:sp>
        <p:nvSpPr>
          <p:cNvPr id="485" name="Google Shape;485;p61"/>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486" name="Google Shape;486;p61"/>
          <p:cNvSpPr txBox="1"/>
          <p:nvPr/>
        </p:nvSpPr>
        <p:spPr>
          <a:xfrm>
            <a:off x="1618375" y="1283379"/>
            <a:ext cx="5856000" cy="3475200"/>
          </a:xfrm>
          <a:prstGeom prst="rect">
            <a:avLst/>
          </a:prstGeom>
          <a:noFill/>
          <a:ln>
            <a:noFill/>
          </a:ln>
        </p:spPr>
        <p:txBody>
          <a:bodyPr spcFirstLastPara="1" wrap="square" lIns="72850" tIns="36400" rIns="72850" bIns="36400" anchor="t" anchorCtr="0">
            <a:spAutoFit/>
          </a:bodyPr>
          <a:lstStyle/>
          <a:p>
            <a:pPr marL="0" lvl="0" indent="0" algn="l" rtl="0">
              <a:spcBef>
                <a:spcPts val="0"/>
              </a:spcBef>
              <a:spcAft>
                <a:spcPts val="0"/>
              </a:spcAft>
              <a:buNone/>
            </a:pPr>
            <a:r>
              <a:rPr lang="en" sz="1700">
                <a:latin typeface="Lato"/>
                <a:ea typeface="Lato"/>
                <a:cs typeface="Lato"/>
                <a:sym typeface="Lato"/>
              </a:rPr>
              <a:t>Holmes states that sage is ‘a superb oil for chronic weak cold and to some extent damp conditions.’  It is recommended for chronic fatigue syndrome, convalescence, chronic or recurring infections. </a:t>
            </a:r>
            <a:endParaRPr sz="1700">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French practitioners consider the oil a prime detoxicant working both on the liver and kidneys.</a:t>
            </a:r>
            <a:endParaRPr sz="1700">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Sage essential oil is oestrogen like and therefore can be used to regulate the menstrual cycle. It is particularly beneficial for treating delayed, scanty or no menstruation and for menopausal problems particularly sweating.  It is also said to bring rapid relief in the case of painful periods. </a:t>
            </a:r>
            <a:endParaRPr sz="1700">
              <a:latin typeface="Lato"/>
              <a:ea typeface="Lato"/>
              <a:cs typeface="Lato"/>
              <a:sym typeface="Lato"/>
            </a:endParaRPr>
          </a:p>
        </p:txBody>
      </p:sp>
      <p:pic>
        <p:nvPicPr>
          <p:cNvPr id="487" name="Google Shape;487;p61"/>
          <p:cNvPicPr preferRelativeResize="0"/>
          <p:nvPr/>
        </p:nvPicPr>
        <p:blipFill rotWithShape="1">
          <a:blip r:embed="rId5">
            <a:alphaModFix/>
          </a:blip>
          <a:srcRect l="36016" r="36019"/>
          <a:stretch/>
        </p:blipFill>
        <p:spPr>
          <a:xfrm>
            <a:off x="7602093" y="1"/>
            <a:ext cx="1541904" cy="51434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2"/>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495" name="Google Shape;495;p62"/>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 name="Google Shape;496;p62"/>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 name="Google Shape;497;p62"/>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 name="Google Shape;498;p62"/>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 name="Google Shape;499;p62"/>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 name="Google Shape;500;p62"/>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1" name="Google Shape;501;p62"/>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2" name="Google Shape;502;p62"/>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3" name="Google Shape;503;p62"/>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4" name="Google Shape;504;p62"/>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5" name="Google Shape;505;p62"/>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6" name="Google Shape;506;p62"/>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7" name="Google Shape;507;p62"/>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8" name="Google Shape;508;p62"/>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9" name="Google Shape;509;p62"/>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0" name="Google Shape;510;p62"/>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1" name="Google Shape;511;p62"/>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2" name="Google Shape;512;p62"/>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3" name="Google Shape;513;p62"/>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4" name="Google Shape;514;p62"/>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5" name="Google Shape;515;p62"/>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6" name="Google Shape;516;p62"/>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7" name="Google Shape;517;p62"/>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8" name="Google Shape;518;p62"/>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9" name="Google Shape;519;p62"/>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0" name="Google Shape;520;p62"/>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1" name="Google Shape;521;p62"/>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2" name="Google Shape;522;p62"/>
          <p:cNvSpPr txBox="1">
            <a:spLocks noGrp="1"/>
          </p:cNvSpPr>
          <p:nvPr>
            <p:ph type="title"/>
          </p:nvPr>
        </p:nvSpPr>
        <p:spPr>
          <a:xfrm>
            <a:off x="1750525" y="239073"/>
            <a:ext cx="5787600" cy="822900"/>
          </a:xfrm>
          <a:prstGeom prst="rect">
            <a:avLst/>
          </a:prstGeom>
          <a:noFill/>
          <a:ln>
            <a:noFill/>
          </a:ln>
        </p:spPr>
        <p:txBody>
          <a:bodyPr spcFirstLastPara="1" wrap="square" lIns="0" tIns="10125" rIns="0" bIns="0" anchor="t" anchorCtr="0">
            <a:noAutofit/>
          </a:bodyPr>
          <a:lstStyle/>
          <a:p>
            <a:pPr marL="12700" lvl="0" indent="0" algn="l" rtl="0">
              <a:spcBef>
                <a:spcPts val="0"/>
              </a:spcBef>
              <a:spcAft>
                <a:spcPts val="0"/>
              </a:spcAft>
              <a:buNone/>
            </a:pPr>
            <a:r>
              <a:rPr lang="en" sz="2500"/>
              <a:t>Sage</a:t>
            </a:r>
            <a:endParaRPr sz="2500"/>
          </a:p>
          <a:p>
            <a:pPr marL="12700" lvl="0" indent="0" algn="l" rtl="0">
              <a:spcBef>
                <a:spcPts val="0"/>
              </a:spcBef>
              <a:spcAft>
                <a:spcPts val="0"/>
              </a:spcAft>
              <a:buNone/>
            </a:pPr>
            <a:r>
              <a:rPr lang="en" sz="2500" b="0"/>
              <a:t>(</a:t>
            </a:r>
            <a:r>
              <a:rPr lang="en" sz="2500" b="0" i="1"/>
              <a:t>Salvia officinalis</a:t>
            </a:r>
            <a:r>
              <a:rPr lang="en" sz="2500" b="0"/>
              <a:t>) </a:t>
            </a:r>
            <a:endParaRPr sz="2500" b="0"/>
          </a:p>
        </p:txBody>
      </p:sp>
      <p:sp>
        <p:nvSpPr>
          <p:cNvPr id="523" name="Google Shape;523;p62"/>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524" name="Google Shape;524;p62"/>
          <p:cNvSpPr txBox="1"/>
          <p:nvPr/>
        </p:nvSpPr>
        <p:spPr>
          <a:xfrm>
            <a:off x="1618375" y="1283379"/>
            <a:ext cx="5856000" cy="3213600"/>
          </a:xfrm>
          <a:prstGeom prst="rect">
            <a:avLst/>
          </a:prstGeom>
          <a:noFill/>
          <a:ln>
            <a:noFill/>
          </a:ln>
        </p:spPr>
        <p:txBody>
          <a:bodyPr spcFirstLastPara="1" wrap="square" lIns="72850" tIns="36400" rIns="72850" bIns="36400" anchor="t" anchorCtr="0">
            <a:spAutoFit/>
          </a:bodyPr>
          <a:lstStyle/>
          <a:p>
            <a:pPr marL="0" lvl="0" indent="0" algn="l" rtl="0">
              <a:spcBef>
                <a:spcPts val="0"/>
              </a:spcBef>
              <a:spcAft>
                <a:spcPts val="0"/>
              </a:spcAft>
              <a:buNone/>
            </a:pPr>
            <a:r>
              <a:rPr lang="en" sz="1700">
                <a:latin typeface="Lato"/>
                <a:ea typeface="Lato"/>
                <a:cs typeface="Lato"/>
                <a:sym typeface="Lato"/>
              </a:rPr>
              <a:t>Sage is reputed to be highly regenerative in skin care. Schnaubelt recommends a blend of sage, helichrysum and rosehip oil for slow healing wounds. He suggests two applications per day for 10 days on a recent wound or for 3-6 months for old scars.</a:t>
            </a:r>
            <a:endParaRPr sz="1700">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Holmes suggests that sage is for ‘the individual burdened with feeling unmotivated, discouraged and depressed that their life is going nowhere but lacking the braveness to come to terms with his or her malaise…. the oil can help summon the necessary courage needed to overcome internal resistance.’</a:t>
            </a:r>
            <a:endParaRPr sz="1700">
              <a:latin typeface="Lato"/>
              <a:ea typeface="Lato"/>
              <a:cs typeface="Lato"/>
              <a:sym typeface="Lato"/>
            </a:endParaRPr>
          </a:p>
        </p:txBody>
      </p:sp>
      <p:pic>
        <p:nvPicPr>
          <p:cNvPr id="525" name="Google Shape;525;p62"/>
          <p:cNvPicPr preferRelativeResize="0"/>
          <p:nvPr/>
        </p:nvPicPr>
        <p:blipFill rotWithShape="1">
          <a:blip r:embed="rId5">
            <a:alphaModFix/>
          </a:blip>
          <a:srcRect l="36016" r="36019"/>
          <a:stretch/>
        </p:blipFill>
        <p:spPr>
          <a:xfrm>
            <a:off x="7602093" y="1"/>
            <a:ext cx="1541904" cy="51434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3"/>
          <p:cNvSpPr/>
          <p:nvPr/>
        </p:nvSpPr>
        <p:spPr>
          <a:xfrm>
            <a:off x="0" y="0"/>
            <a:ext cx="1542000" cy="5143500"/>
          </a:xfrm>
          <a:prstGeom prst="rect">
            <a:avLst/>
          </a:prstGeom>
          <a:solidFill>
            <a:srgbClr val="B3B2B2"/>
          </a:solidFill>
          <a:ln>
            <a:noFill/>
          </a:ln>
        </p:spPr>
        <p:txBody>
          <a:bodyPr spcFirstLastPara="1" wrap="square" lIns="72850" tIns="36400" rIns="72850" bIns="364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533" name="Google Shape;533;p63"/>
          <p:cNvSpPr/>
          <p:nvPr/>
        </p:nvSpPr>
        <p:spPr>
          <a:xfrm>
            <a:off x="1541907" y="0"/>
            <a:ext cx="0" cy="1873148"/>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4" name="Google Shape;534;p63"/>
          <p:cNvSpPr/>
          <p:nvPr/>
        </p:nvSpPr>
        <p:spPr>
          <a:xfrm>
            <a:off x="358429" y="367257"/>
            <a:ext cx="830400" cy="563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5" name="Google Shape;535;p63"/>
          <p:cNvSpPr/>
          <p:nvPr/>
        </p:nvSpPr>
        <p:spPr>
          <a:xfrm>
            <a:off x="405133" y="826735"/>
            <a:ext cx="301865" cy="101904"/>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6" name="Google Shape;536;p63"/>
          <p:cNvSpPr/>
          <p:nvPr/>
        </p:nvSpPr>
        <p:spPr>
          <a:xfrm>
            <a:off x="846530" y="822814"/>
            <a:ext cx="301865" cy="101904"/>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7" name="Google Shape;537;p63"/>
          <p:cNvSpPr/>
          <p:nvPr/>
        </p:nvSpPr>
        <p:spPr>
          <a:xfrm>
            <a:off x="501776" y="495235"/>
            <a:ext cx="533695" cy="43655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8" name="Google Shape;538;p63"/>
          <p:cNvSpPr/>
          <p:nvPr/>
        </p:nvSpPr>
        <p:spPr>
          <a:xfrm>
            <a:off x="525768" y="506531"/>
            <a:ext cx="249203" cy="407619"/>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9" name="Google Shape;539;p63"/>
          <p:cNvSpPr/>
          <p:nvPr/>
        </p:nvSpPr>
        <p:spPr>
          <a:xfrm>
            <a:off x="774872" y="506531"/>
            <a:ext cx="249203" cy="407619"/>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0" name="Google Shape;540;p63"/>
          <p:cNvSpPr/>
          <p:nvPr/>
        </p:nvSpPr>
        <p:spPr>
          <a:xfrm>
            <a:off x="603612" y="570222"/>
            <a:ext cx="171563" cy="280238"/>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1" name="Google Shape;541;p63"/>
          <p:cNvSpPr/>
          <p:nvPr/>
        </p:nvSpPr>
        <p:spPr>
          <a:xfrm>
            <a:off x="774872" y="570222"/>
            <a:ext cx="171563" cy="280238"/>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2" name="Google Shape;542;p63"/>
          <p:cNvSpPr/>
          <p:nvPr/>
        </p:nvSpPr>
        <p:spPr>
          <a:xfrm>
            <a:off x="635355" y="600817"/>
            <a:ext cx="51035" cy="34544"/>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3" name="Google Shape;543;p63"/>
          <p:cNvSpPr/>
          <p:nvPr/>
        </p:nvSpPr>
        <p:spPr>
          <a:xfrm>
            <a:off x="687142" y="595223"/>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4" name="Google Shape;544;p63"/>
          <p:cNvSpPr/>
          <p:nvPr/>
        </p:nvSpPr>
        <p:spPr>
          <a:xfrm>
            <a:off x="689644" y="59522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5" name="Google Shape;545;p63"/>
          <p:cNvSpPr/>
          <p:nvPr/>
        </p:nvSpPr>
        <p:spPr>
          <a:xfrm>
            <a:off x="709496" y="609166"/>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6" name="Google Shape;546;p63"/>
          <p:cNvSpPr/>
          <p:nvPr/>
        </p:nvSpPr>
        <p:spPr>
          <a:xfrm>
            <a:off x="708588" y="603574"/>
            <a:ext cx="0" cy="9845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7" name="Google Shape;547;p63"/>
          <p:cNvSpPr/>
          <p:nvPr/>
        </p:nvSpPr>
        <p:spPr>
          <a:xfrm>
            <a:off x="706086" y="600644"/>
            <a:ext cx="0" cy="10147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8" name="Google Shape;548;p63"/>
          <p:cNvSpPr/>
          <p:nvPr/>
        </p:nvSpPr>
        <p:spPr>
          <a:xfrm>
            <a:off x="790468" y="638749"/>
            <a:ext cx="51035" cy="34544"/>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9" name="Google Shape;549;p63"/>
          <p:cNvSpPr/>
          <p:nvPr/>
        </p:nvSpPr>
        <p:spPr>
          <a:xfrm>
            <a:off x="842255" y="633157"/>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0" name="Google Shape;550;p63"/>
          <p:cNvSpPr/>
          <p:nvPr/>
        </p:nvSpPr>
        <p:spPr>
          <a:xfrm>
            <a:off x="844754" y="633158"/>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1" name="Google Shape;551;p63"/>
          <p:cNvSpPr/>
          <p:nvPr/>
        </p:nvSpPr>
        <p:spPr>
          <a:xfrm>
            <a:off x="864608" y="647098"/>
            <a:ext cx="51035" cy="34544"/>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2" name="Google Shape;552;p63"/>
          <p:cNvSpPr/>
          <p:nvPr/>
        </p:nvSpPr>
        <p:spPr>
          <a:xfrm>
            <a:off x="863701" y="641506"/>
            <a:ext cx="0" cy="9845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3" name="Google Shape;553;p63"/>
          <p:cNvSpPr/>
          <p:nvPr/>
        </p:nvSpPr>
        <p:spPr>
          <a:xfrm>
            <a:off x="861200" y="638577"/>
            <a:ext cx="0" cy="10147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4" name="Google Shape;554;p63"/>
          <p:cNvSpPr/>
          <p:nvPr/>
        </p:nvSpPr>
        <p:spPr>
          <a:xfrm>
            <a:off x="773761" y="513411"/>
            <a:ext cx="247573" cy="29794"/>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5" name="Google Shape;555;p63"/>
          <p:cNvSpPr/>
          <p:nvPr/>
        </p:nvSpPr>
        <p:spPr>
          <a:xfrm>
            <a:off x="526268" y="513410"/>
            <a:ext cx="247573" cy="29794"/>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6" name="Google Shape;556;p63"/>
          <p:cNvSpPr/>
          <p:nvPr/>
        </p:nvSpPr>
        <p:spPr>
          <a:xfrm>
            <a:off x="527146" y="535070"/>
            <a:ext cx="248116" cy="3778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7" name="Google Shape;557;p63"/>
          <p:cNvSpPr/>
          <p:nvPr/>
        </p:nvSpPr>
        <p:spPr>
          <a:xfrm>
            <a:off x="774872" y="535066"/>
            <a:ext cx="247573" cy="3778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8" name="Google Shape;558;p63"/>
          <p:cNvSpPr/>
          <p:nvPr/>
        </p:nvSpPr>
        <p:spPr>
          <a:xfrm>
            <a:off x="523563" y="505426"/>
            <a:ext cx="502749" cy="35408"/>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9" name="Google Shape;559;p63"/>
          <p:cNvSpPr/>
          <p:nvPr/>
        </p:nvSpPr>
        <p:spPr>
          <a:xfrm>
            <a:off x="486993" y="725640"/>
            <a:ext cx="572700" cy="74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0" name="Google Shape;560;p63"/>
          <p:cNvSpPr txBox="1">
            <a:spLocks noGrp="1"/>
          </p:cNvSpPr>
          <p:nvPr>
            <p:ph type="title"/>
          </p:nvPr>
        </p:nvSpPr>
        <p:spPr>
          <a:xfrm>
            <a:off x="1750525" y="239073"/>
            <a:ext cx="5787600" cy="822900"/>
          </a:xfrm>
          <a:prstGeom prst="rect">
            <a:avLst/>
          </a:prstGeom>
          <a:noFill/>
          <a:ln>
            <a:noFill/>
          </a:ln>
        </p:spPr>
        <p:txBody>
          <a:bodyPr spcFirstLastPara="1" wrap="square" lIns="0" tIns="10125" rIns="0" bIns="0" anchor="t" anchorCtr="0">
            <a:noAutofit/>
          </a:bodyPr>
          <a:lstStyle/>
          <a:p>
            <a:pPr marL="12700" lvl="0" indent="0" algn="l" rtl="0">
              <a:spcBef>
                <a:spcPts val="0"/>
              </a:spcBef>
              <a:spcAft>
                <a:spcPts val="0"/>
              </a:spcAft>
              <a:buNone/>
            </a:pPr>
            <a:r>
              <a:rPr lang="en" sz="2500"/>
              <a:t>Thyme ct Linalool</a:t>
            </a:r>
            <a:endParaRPr sz="2500"/>
          </a:p>
          <a:p>
            <a:pPr marL="12700" lvl="0" indent="0" algn="l" rtl="0">
              <a:spcBef>
                <a:spcPts val="0"/>
              </a:spcBef>
              <a:spcAft>
                <a:spcPts val="0"/>
              </a:spcAft>
              <a:buNone/>
            </a:pPr>
            <a:r>
              <a:rPr lang="en" sz="2500" b="0"/>
              <a:t>(</a:t>
            </a:r>
            <a:r>
              <a:rPr lang="en" sz="2500" b="0" i="1"/>
              <a:t>Thymus Vulgaris ct linalool</a:t>
            </a:r>
            <a:r>
              <a:rPr lang="en" sz="2500" b="0"/>
              <a:t>) </a:t>
            </a:r>
            <a:endParaRPr sz="2500" b="0"/>
          </a:p>
        </p:txBody>
      </p:sp>
      <p:sp>
        <p:nvSpPr>
          <p:cNvPr id="561" name="Google Shape;561;p63"/>
          <p:cNvSpPr txBox="1"/>
          <p:nvPr/>
        </p:nvSpPr>
        <p:spPr>
          <a:xfrm>
            <a:off x="339811" y="953219"/>
            <a:ext cx="867300" cy="369900"/>
          </a:xfrm>
          <a:prstGeom prst="rect">
            <a:avLst/>
          </a:prstGeom>
          <a:noFill/>
          <a:ln>
            <a:noFill/>
          </a:ln>
        </p:spPr>
        <p:txBody>
          <a:bodyPr spcFirstLastPara="1" wrap="square" lIns="0" tIns="10125" rIns="0" bIns="0"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rgbClr val="928989"/>
                </a:solidFill>
                <a:latin typeface="Lato"/>
                <a:ea typeface="Lato"/>
                <a:cs typeface="Lato"/>
                <a:sym typeface="Lato"/>
              </a:rPr>
              <a:t>Penny Price Academy</a:t>
            </a:r>
            <a:endParaRPr sz="6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endParaRPr sz="6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600"/>
              <a:buFont typeface="Arial"/>
              <a:buNone/>
            </a:pPr>
            <a:r>
              <a:rPr lang="en" sz="600" b="1" i="0" u="none" strike="noStrike" cap="none">
                <a:solidFill>
                  <a:srgbClr val="4F4B4D"/>
                </a:solidFill>
                <a:latin typeface="Lato"/>
                <a:ea typeface="Lato"/>
                <a:cs typeface="Lato"/>
                <a:sym typeface="Lato"/>
              </a:rPr>
              <a:t>Saturday Club</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600"/>
              <a:buFont typeface="Arial"/>
              <a:buNone/>
            </a:pPr>
            <a:r>
              <a:rPr lang="en" sz="600" b="1">
                <a:solidFill>
                  <a:srgbClr val="4F4B4D"/>
                </a:solidFill>
                <a:latin typeface="Lato"/>
                <a:ea typeface="Lato"/>
                <a:cs typeface="Lato"/>
                <a:sym typeface="Lato"/>
              </a:rPr>
              <a:t>June 2024</a:t>
            </a:r>
            <a:endParaRPr sz="600" b="0" i="0" u="none" strike="noStrike" cap="none">
              <a:solidFill>
                <a:schemeClr val="dk1"/>
              </a:solidFill>
              <a:latin typeface="Lato Black"/>
              <a:ea typeface="Lato Black"/>
              <a:cs typeface="Lato Black"/>
              <a:sym typeface="Lato Black"/>
            </a:endParaRPr>
          </a:p>
        </p:txBody>
      </p:sp>
      <p:sp>
        <p:nvSpPr>
          <p:cNvPr id="562" name="Google Shape;562;p63"/>
          <p:cNvSpPr txBox="1"/>
          <p:nvPr/>
        </p:nvSpPr>
        <p:spPr>
          <a:xfrm>
            <a:off x="1618375" y="1283379"/>
            <a:ext cx="5856000" cy="3398400"/>
          </a:xfrm>
          <a:prstGeom prst="rect">
            <a:avLst/>
          </a:prstGeom>
          <a:noFill/>
          <a:ln>
            <a:noFill/>
          </a:ln>
        </p:spPr>
        <p:txBody>
          <a:bodyPr spcFirstLastPara="1" wrap="square" lIns="72850" tIns="36400" rIns="72850" bIns="36400" anchor="t" anchorCtr="0">
            <a:spAutoFit/>
          </a:bodyPr>
          <a:lstStyle/>
          <a:p>
            <a:pPr marL="0" lvl="0" indent="0" algn="l" rtl="0">
              <a:spcBef>
                <a:spcPts val="0"/>
              </a:spcBef>
              <a:spcAft>
                <a:spcPts val="0"/>
              </a:spcAft>
              <a:buNone/>
            </a:pPr>
            <a:r>
              <a:rPr lang="en" sz="1800">
                <a:latin typeface="Lato"/>
                <a:ea typeface="Lato"/>
                <a:cs typeface="Lato"/>
                <a:sym typeface="Lato"/>
              </a:rPr>
              <a:t>The essential oil of thyme ct linalool  is very gentle – its composition is fairly similar to that of Lavender.</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It is an excellent anti-infective oil that can address a wide spectrum of fungal, bacterial and viral infections. It is recommended for chronic, not acute infections. It has been shown to help with chronic coughs and is a bronchial restorative. </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Thyme oil is a digestive stimulant and carminative.  It is said to promote appetite, ease abdominal distention and relieve flatulence. </a:t>
            </a:r>
            <a:endParaRPr sz="1800">
              <a:latin typeface="Lato"/>
              <a:ea typeface="Lato"/>
              <a:cs typeface="Lato"/>
              <a:sym typeface="Lato"/>
            </a:endParaRPr>
          </a:p>
        </p:txBody>
      </p:sp>
      <p:pic>
        <p:nvPicPr>
          <p:cNvPr id="563" name="Google Shape;563;p63"/>
          <p:cNvPicPr preferRelativeResize="0"/>
          <p:nvPr/>
        </p:nvPicPr>
        <p:blipFill rotWithShape="1">
          <a:blip r:embed="rId5">
            <a:alphaModFix/>
          </a:blip>
          <a:srcRect l="35011" r="35011"/>
          <a:stretch/>
        </p:blipFill>
        <p:spPr>
          <a:xfrm>
            <a:off x="7602093" y="1"/>
            <a:ext cx="1541904" cy="514349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2694</Words>
  <Application>Microsoft Office PowerPoint</Application>
  <PresentationFormat>On-screen Show (16:9)</PresentationFormat>
  <Paragraphs>375</Paragraphs>
  <Slides>29</Slides>
  <Notes>29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29</vt:i4>
      </vt:variant>
    </vt:vector>
  </HeadingPairs>
  <TitlesOfParts>
    <vt:vector size="40" baseType="lpstr">
      <vt:lpstr>Calibri</vt:lpstr>
      <vt:lpstr>Arial</vt:lpstr>
      <vt:lpstr>Lato Black</vt:lpstr>
      <vt:lpstr>Aptos</vt:lpstr>
      <vt:lpstr>Lato</vt:lpstr>
      <vt:lpstr>Lato Light</vt:lpstr>
      <vt:lpstr>Simple Light</vt:lpstr>
      <vt:lpstr>Office Theme</vt:lpstr>
      <vt:lpstr>Simple Light</vt:lpstr>
      <vt:lpstr>Simple Light</vt:lpstr>
      <vt:lpstr>Office Theme</vt:lpstr>
      <vt:lpstr>PowerPoint Presentation</vt:lpstr>
      <vt:lpstr>Benefits of walking through your garden</vt:lpstr>
      <vt:lpstr>Your garden</vt:lpstr>
      <vt:lpstr>The Essential Oils</vt:lpstr>
      <vt:lpstr>Geranium (Pelargonium graveolens) </vt:lpstr>
      <vt:lpstr>Geranium (Pelargonium graveolens) </vt:lpstr>
      <vt:lpstr>Sage (Salvia officinalis) </vt:lpstr>
      <vt:lpstr>Sage (Salvia officinalis) </vt:lpstr>
      <vt:lpstr>Thyme ct Linalool (Thymus Vulgaris ct linalool) </vt:lpstr>
      <vt:lpstr>Thyme ct Linalool (Thymus Vulgaris ct linalool) </vt:lpstr>
      <vt:lpstr>A blend to balance hormones </vt:lpstr>
      <vt:lpstr>Basil ct linalool (Ocimum basilicum) </vt:lpstr>
      <vt:lpstr>Basil ct linalool (Ocimum basilicum) </vt:lpstr>
      <vt:lpstr>Rosemary (Rosmarinus officinalis) </vt:lpstr>
      <vt:lpstr>Rosemary (Rosmarinus officinalis) </vt:lpstr>
      <vt:lpstr>A blend to help with fatigue </vt:lpstr>
      <vt:lpstr>Rock Rose (Cistus ladaniferus) </vt:lpstr>
      <vt:lpstr>Roman Chamomile (Anthemis nobilis)  </vt:lpstr>
      <vt:lpstr>Roman Chamomile (Anthemis nobilis)  </vt:lpstr>
      <vt:lpstr>Carrot Seed (Daucus carota) </vt:lpstr>
      <vt:lpstr>Two beautiful blends for the skin </vt:lpstr>
      <vt:lpstr>Yarrow (Achillea millefolium) </vt:lpstr>
      <vt:lpstr>A blend to help with digestive issues </vt:lpstr>
      <vt:lpstr>A blend to help with stress</vt:lpstr>
      <vt:lpstr>Maceration </vt:lpstr>
      <vt:lpstr>How to make your own macerated oil </vt:lpstr>
      <vt:lpstr>Some plant suggestions to macerate </vt:lpstr>
      <vt:lpstr>Recommended books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Sales</dc:creator>
  <cp:lastModifiedBy>Kayleigh - Penny Price Aromatherapy</cp:lastModifiedBy>
  <cp:revision>1</cp:revision>
  <dcterms:modified xsi:type="dcterms:W3CDTF">2024-06-07T14:37:02Z</dcterms:modified>
</cp:coreProperties>
</file>