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7" r:id="rId4"/>
    <p:sldMasterId id="2147483698" r:id="rId5"/>
    <p:sldMasterId id="2147483699" r:id="rId6"/>
    <p:sldMasterId id="2147483700" r:id="rId7"/>
    <p:sldMasterId id="2147483701"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Lst>
  <p:sldSz cy="5143500" cx="9144000"/>
  <p:notesSz cx="6858000" cy="9144000"/>
  <p:embeddedFontLst>
    <p:embeddedFont>
      <p:font typeface="Lato"/>
      <p:regular r:id="rId41"/>
      <p:bold r:id="rId42"/>
      <p:italic r:id="rId43"/>
      <p:boldItalic r:id="rId44"/>
    </p:embeddedFont>
    <p:embeddedFont>
      <p:font typeface="Lato Light"/>
      <p:regular r:id="rId45"/>
      <p:bold r:id="rId46"/>
      <p:italic r:id="rId47"/>
      <p:boldItalic r:id="rId48"/>
    </p:embeddedFont>
    <p:embeddedFont>
      <p:font typeface="Lato Black"/>
      <p:bold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slide" Target="slides/slide30.xml"/><Relationship Id="rId26" Type="http://schemas.openxmlformats.org/officeDocument/2006/relationships/slide" Target="slides/slide17.xml"/><Relationship Id="rId13" Type="http://schemas.openxmlformats.org/officeDocument/2006/relationships/slide" Target="slides/slide4.xml"/><Relationship Id="rId18" Type="http://schemas.openxmlformats.org/officeDocument/2006/relationships/slide" Target="slides/slide9.xml"/><Relationship Id="rId42" Type="http://schemas.openxmlformats.org/officeDocument/2006/relationships/font" Target="fonts/Lato-bold.fntdata"/><Relationship Id="rId47" Type="http://schemas.openxmlformats.org/officeDocument/2006/relationships/font" Target="fonts/LatoLight-italic.fntdata"/><Relationship Id="rId34" Type="http://schemas.openxmlformats.org/officeDocument/2006/relationships/slide" Target="slides/slide25.xml"/><Relationship Id="rId21" Type="http://schemas.openxmlformats.org/officeDocument/2006/relationships/slide" Target="slides/slide12.xml"/><Relationship Id="rId50" Type="http://schemas.openxmlformats.org/officeDocument/2006/relationships/font" Target="fonts/LatoBlack-boldItalic.fntdata"/><Relationship Id="rId7" Type="http://schemas.openxmlformats.org/officeDocument/2006/relationships/slideMaster" Target="slideMasters/slideMaster4.xml"/><Relationship Id="rId2" Type="http://schemas.openxmlformats.org/officeDocument/2006/relationships/viewProps" Target="viewProps.xml"/><Relationship Id="rId29" Type="http://schemas.openxmlformats.org/officeDocument/2006/relationships/slide" Target="slides/slide20.xml"/><Relationship Id="rId16" Type="http://schemas.openxmlformats.org/officeDocument/2006/relationships/slide" Target="slides/slide7.xml"/><Relationship Id="rId40" Type="http://schemas.openxmlformats.org/officeDocument/2006/relationships/slide" Target="slides/slide31.xml"/><Relationship Id="rId45" Type="http://schemas.openxmlformats.org/officeDocument/2006/relationships/font" Target="fonts/LatoLight-regular.fntdata"/><Relationship Id="rId32" Type="http://schemas.openxmlformats.org/officeDocument/2006/relationships/slide" Target="slides/slide23.xml"/><Relationship Id="rId37" Type="http://schemas.openxmlformats.org/officeDocument/2006/relationships/slide" Target="slides/slide28.xml"/><Relationship Id="rId24" Type="http://schemas.openxmlformats.org/officeDocument/2006/relationships/slide" Target="slides/slide15.xml"/><Relationship Id="rId11" Type="http://schemas.openxmlformats.org/officeDocument/2006/relationships/slide" Target="slides/slide2.xml"/><Relationship Id="rId49" Type="http://schemas.openxmlformats.org/officeDocument/2006/relationships/font" Target="fonts/LatoBlack-bold.fntdata"/><Relationship Id="rId5" Type="http://schemas.openxmlformats.org/officeDocument/2006/relationships/slideMaster" Target="slideMasters/slideMaster2.xml"/><Relationship Id="rId36" Type="http://schemas.openxmlformats.org/officeDocument/2006/relationships/slide" Target="slides/slide27.xml"/><Relationship Id="rId23" Type="http://schemas.openxmlformats.org/officeDocument/2006/relationships/slide" Target="slides/slide14.xml"/><Relationship Id="rId28" Type="http://schemas.openxmlformats.org/officeDocument/2006/relationships/slide" Target="slides/slide19.xml"/><Relationship Id="rId15" Type="http://schemas.openxmlformats.org/officeDocument/2006/relationships/slide" Target="slides/slide6.xml"/><Relationship Id="rId44" Type="http://schemas.openxmlformats.org/officeDocument/2006/relationships/font" Target="fonts/Lato-boldItalic.fntdata"/><Relationship Id="rId31" Type="http://schemas.openxmlformats.org/officeDocument/2006/relationships/slide" Target="slides/slide22.xml"/><Relationship Id="rId10" Type="http://schemas.openxmlformats.org/officeDocument/2006/relationships/slide" Target="slides/slide1.xml"/><Relationship Id="rId19" Type="http://schemas.openxmlformats.org/officeDocument/2006/relationships/slide" Target="slides/slide10.xml"/><Relationship Id="rId52" Type="http://schemas.openxmlformats.org/officeDocument/2006/relationships/customXml" Target="../customXml/item2.xml"/><Relationship Id="rId43" Type="http://schemas.openxmlformats.org/officeDocument/2006/relationships/font" Target="fonts/Lato-italic.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48" Type="http://schemas.openxmlformats.org/officeDocument/2006/relationships/font" Target="fonts/LatoLight-boldItalic.fntdata"/><Relationship Id="rId30" Type="http://schemas.openxmlformats.org/officeDocument/2006/relationships/slide" Target="slides/slide21.xml"/><Relationship Id="rId35" Type="http://schemas.openxmlformats.org/officeDocument/2006/relationships/slide" Target="slides/slide26.xml"/><Relationship Id="rId22" Type="http://schemas.openxmlformats.org/officeDocument/2006/relationships/slide" Target="slides/slide13.xml"/><Relationship Id="rId27" Type="http://schemas.openxmlformats.org/officeDocument/2006/relationships/slide" Target="slides/slide18.xml"/><Relationship Id="rId14" Type="http://schemas.openxmlformats.org/officeDocument/2006/relationships/slide" Target="slides/slide5.xml"/><Relationship Id="rId8" Type="http://schemas.openxmlformats.org/officeDocument/2006/relationships/slideMaster" Target="slideMasters/slideMaster5.xml"/><Relationship Id="rId51" Type="http://schemas.openxmlformats.org/officeDocument/2006/relationships/customXml" Target="../customXml/item1.xml"/><Relationship Id="rId3" Type="http://schemas.openxmlformats.org/officeDocument/2006/relationships/presProps" Target="presProps.xml"/><Relationship Id="rId46" Type="http://schemas.openxmlformats.org/officeDocument/2006/relationships/font" Target="fonts/LatoLight-bold.fntdata"/><Relationship Id="rId33" Type="http://schemas.openxmlformats.org/officeDocument/2006/relationships/slide" Target="slides/slide24.xml"/><Relationship Id="rId38" Type="http://schemas.openxmlformats.org/officeDocument/2006/relationships/slide" Target="slides/slide29.xml"/><Relationship Id="rId25" Type="http://schemas.openxmlformats.org/officeDocument/2006/relationships/slide" Target="slides/slide16.xml"/><Relationship Id="rId12" Type="http://schemas.openxmlformats.org/officeDocument/2006/relationships/slide" Target="slides/slide3.xml"/><Relationship Id="rId17" Type="http://schemas.openxmlformats.org/officeDocument/2006/relationships/slide" Target="slides/slide8.xml"/><Relationship Id="rId41" Type="http://schemas.openxmlformats.org/officeDocument/2006/relationships/font" Target="fonts/Lato-regular.fntdata"/><Relationship Id="rId20" Type="http://schemas.openxmlformats.org/officeDocument/2006/relationships/slide" Target="slides/slide11.xml"/><Relationship Id="rId1" Type="http://schemas.openxmlformats.org/officeDocument/2006/relationships/theme" Target="theme/theme6.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7aa57f887d_0_0:notes"/>
          <p:cNvSpPr txBox="1"/>
          <p:nvPr>
            <p:ph idx="1" type="body"/>
          </p:nvPr>
        </p:nvSpPr>
        <p:spPr>
          <a:xfrm>
            <a:off x="686207" y="4343592"/>
            <a:ext cx="5485586" cy="4115184"/>
          </a:xfrm>
          <a:prstGeom prst="rect">
            <a:avLst/>
          </a:prstGeom>
        </p:spPr>
        <p:txBody>
          <a:bodyPr anchorCtr="0" anchor="t" bIns="81325" lIns="81325" spcFirstLastPara="1" rIns="81325" wrap="square" tIns="81325">
            <a:noAutofit/>
          </a:bodyPr>
          <a:lstStyle/>
          <a:p>
            <a:pPr indent="0" lvl="0" marL="0" rtl="0" algn="l">
              <a:spcBef>
                <a:spcPts val="0"/>
              </a:spcBef>
              <a:spcAft>
                <a:spcPts val="0"/>
              </a:spcAft>
              <a:buNone/>
            </a:pPr>
            <a:r>
              <a:t/>
            </a:r>
            <a:endParaRPr/>
          </a:p>
        </p:txBody>
      </p:sp>
      <p:sp>
        <p:nvSpPr>
          <p:cNvPr id="252" name="Google Shape;252;g27aa57f887d_0_0:notes"/>
          <p:cNvSpPr/>
          <p:nvPr>
            <p:ph idx="2" type="sldImg"/>
          </p:nvPr>
        </p:nvSpPr>
        <p:spPr>
          <a:xfrm>
            <a:off x="198193" y="685529"/>
            <a:ext cx="646161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f627b90976_0_39: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566" name="Google Shape;566;g2f627b90976_0_39: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g2f627b90976_0_39: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568" name="Google Shape;568;g2f627b90976_0_39: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f627b90976_0_77: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604" name="Google Shape;604;g2f627b90976_0_77: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g2f627b90976_0_77: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606" name="Google Shape;606;g2f627b90976_0_77: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e55423b8c8_0_191: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642" name="Google Shape;642;g2e55423b8c8_0_191: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g2e55423b8c8_0_191: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644" name="Google Shape;644;g2e55423b8c8_0_191: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f627b90976_0_1: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680" name="Google Shape;680;g2f627b90976_0_1: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1" name="Google Shape;681;g2f627b90976_0_1: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682" name="Google Shape;682;g2f627b90976_0_1: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e55423b8c8_0_233: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718" name="Google Shape;718;g2e55423b8c8_0_233: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g2e55423b8c8_0_233: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720" name="Google Shape;720;g2e55423b8c8_0_233: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2cb608dca04_0_43: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756" name="Google Shape;756;g2cb608dca04_0_43: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7" name="Google Shape;757;g2cb608dca04_0_43: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758" name="Google Shape;758;g2cb608dca04_0_43: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2f627b90976_0_234: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794" name="Google Shape;794;g2f627b90976_0_2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db1b320927_0_113: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831" name="Google Shape;831;g2db1b320927_0_113: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g2db1b320927_0_113: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833" name="Google Shape;833;g2db1b320927_0_113: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2f627b90976_0_116: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869" name="Google Shape;869;g2f627b90976_0_116: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 name="Google Shape;870;g2f627b90976_0_116: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871" name="Google Shape;871;g2f627b90976_0_116: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2dc2113b8ec_0_116: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907" name="Google Shape;907;g2dc2113b8ec_0_116:notes"/>
          <p:cNvSpPr/>
          <p:nvPr>
            <p:ph idx="2" type="sldImg"/>
          </p:nvPr>
        </p:nvSpPr>
        <p:spPr>
          <a:xfrm>
            <a:off x="198193" y="685529"/>
            <a:ext cx="64617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e55423b8c8_0_2: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265" name="Google Shape;265;g2e55423b8c8_0_2: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 name="Google Shape;266;g2e55423b8c8_0_2: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267" name="Google Shape;267;g2e55423b8c8_0_2: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2dea2e1fc89_3_12: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944" name="Google Shape;944;g2dea2e1fc89_3_12: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5" name="Google Shape;945;g2dea2e1fc89_3_12: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946" name="Google Shape;946;g2dea2e1fc89_3_12: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2db1b320927_0_76: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982" name="Google Shape;982;g2db1b320927_0_76: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3" name="Google Shape;983;g2db1b320927_0_76: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984" name="Google Shape;984;g2db1b320927_0_76: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2dc2d8d0306_1_57: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1020" name="Google Shape;1020;g2dc2d8d0306_1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2dc2113b8ec_0_79: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1057" name="Google Shape;1057;g2dc2113b8ec_0_79: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8" name="Google Shape;1058;g2dc2113b8ec_0_79: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1059" name="Google Shape;1059;g2dc2113b8ec_0_79: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2f627b90976_0_193: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1095" name="Google Shape;1095;g2f627b90976_0_1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g2e55423b8c8_0_310: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1132" name="Google Shape;1132;g2e55423b8c8_0_3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7" name="Shape 1167"/>
        <p:cNvGrpSpPr/>
        <p:nvPr/>
      </p:nvGrpSpPr>
      <p:grpSpPr>
        <a:xfrm>
          <a:off x="0" y="0"/>
          <a:ext cx="0" cy="0"/>
          <a:chOff x="0" y="0"/>
          <a:chExt cx="0" cy="0"/>
        </a:xfrm>
      </p:grpSpPr>
      <p:sp>
        <p:nvSpPr>
          <p:cNvPr id="1168" name="Google Shape;1168;g2f627b90976_0_306: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1169" name="Google Shape;1169;g2f627b90976_0_3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4" name="Shape 1204"/>
        <p:cNvGrpSpPr/>
        <p:nvPr/>
      </p:nvGrpSpPr>
      <p:grpSpPr>
        <a:xfrm>
          <a:off x="0" y="0"/>
          <a:ext cx="0" cy="0"/>
          <a:chOff x="0" y="0"/>
          <a:chExt cx="0" cy="0"/>
        </a:xfrm>
      </p:grpSpPr>
      <p:sp>
        <p:nvSpPr>
          <p:cNvPr id="1205" name="Google Shape;1205;g2f627b90976_0_270: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1206" name="Google Shape;1206;g2f627b90976_0_2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1" name="Shape 1241"/>
        <p:cNvGrpSpPr/>
        <p:nvPr/>
      </p:nvGrpSpPr>
      <p:grpSpPr>
        <a:xfrm>
          <a:off x="0" y="0"/>
          <a:ext cx="0" cy="0"/>
          <a:chOff x="0" y="0"/>
          <a:chExt cx="0" cy="0"/>
        </a:xfrm>
      </p:grpSpPr>
      <p:sp>
        <p:nvSpPr>
          <p:cNvPr id="1242" name="Google Shape;1242;g2fc3229c653_0_3:notes"/>
          <p:cNvSpPr txBox="1"/>
          <p:nvPr>
            <p:ph idx="1" type="body"/>
          </p:nvPr>
        </p:nvSpPr>
        <p:spPr>
          <a:xfrm>
            <a:off x="686207" y="4343592"/>
            <a:ext cx="5485500" cy="4115100"/>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1243" name="Google Shape;1243;g2fc3229c653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8" name="Shape 1278"/>
        <p:cNvGrpSpPr/>
        <p:nvPr/>
      </p:nvGrpSpPr>
      <p:grpSpPr>
        <a:xfrm>
          <a:off x="0" y="0"/>
          <a:ext cx="0" cy="0"/>
          <a:chOff x="0" y="0"/>
          <a:chExt cx="0" cy="0"/>
        </a:xfrm>
      </p:grpSpPr>
      <p:sp>
        <p:nvSpPr>
          <p:cNvPr id="1279" name="Google Shape;1279;g2dea2e1fc89_3_131: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1280" name="Google Shape;1280;g2dea2e1fc89_3_131: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1" name="Google Shape;1281;g2dea2e1fc89_3_131: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1282" name="Google Shape;1282;g2dea2e1fc89_3_131: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e55423b8c8_0_77: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303" name="Google Shape;303;g2e55423b8c8_0_77: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g2e55423b8c8_0_77: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305" name="Google Shape;305;g2e55423b8c8_0_77: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2dea2e1fc89_1_33: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1318" name="Google Shape;1318;g2dea2e1fc89_1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9" name="Google Shape;1319;g2dea2e1fc89_1_33: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
        <p:nvSpPr>
          <p:cNvPr id="1320" name="Google Shape;1320;g2dea2e1fc89_1_33: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4" name="Shape 1354"/>
        <p:cNvGrpSpPr/>
        <p:nvPr/>
      </p:nvGrpSpPr>
      <p:grpSpPr>
        <a:xfrm>
          <a:off x="0" y="0"/>
          <a:ext cx="0" cy="0"/>
          <a:chOff x="0" y="0"/>
          <a:chExt cx="0" cy="0"/>
        </a:xfrm>
      </p:grpSpPr>
      <p:sp>
        <p:nvSpPr>
          <p:cNvPr id="1355" name="Google Shape;1355;g2e396533320_3_0:notes"/>
          <p:cNvSpPr txBox="1"/>
          <p:nvPr>
            <p:ph idx="1" type="body"/>
          </p:nvPr>
        </p:nvSpPr>
        <p:spPr>
          <a:xfrm>
            <a:off x="686207" y="4343592"/>
            <a:ext cx="5485586" cy="4115184"/>
          </a:xfrm>
          <a:prstGeom prst="rect">
            <a:avLst/>
          </a:prstGeom>
          <a:noFill/>
          <a:ln>
            <a:noFill/>
          </a:ln>
        </p:spPr>
        <p:txBody>
          <a:bodyPr anchorCtr="0" anchor="t" bIns="81325" lIns="81325" spcFirstLastPara="1" rIns="81325" wrap="square" tIns="81325">
            <a:noAutofit/>
          </a:bodyPr>
          <a:lstStyle/>
          <a:p>
            <a:pPr indent="0" lvl="0" marL="0" rtl="0" algn="l">
              <a:lnSpc>
                <a:spcPct val="100000"/>
              </a:lnSpc>
              <a:spcBef>
                <a:spcPts val="0"/>
              </a:spcBef>
              <a:spcAft>
                <a:spcPts val="0"/>
              </a:spcAft>
              <a:buSzPts val="1100"/>
              <a:buNone/>
            </a:pPr>
            <a:r>
              <a:t/>
            </a:r>
            <a:endParaRPr/>
          </a:p>
        </p:txBody>
      </p:sp>
      <p:sp>
        <p:nvSpPr>
          <p:cNvPr id="1356" name="Google Shape;1356;g2e396533320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e55423b8c8_0_39: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341" name="Google Shape;341;g2e55423b8c8_0_39: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2e55423b8c8_0_39: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343" name="Google Shape;343;g2e55423b8c8_0_39: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2457a770b57_6_0:notes"/>
          <p:cNvSpPr txBox="1"/>
          <p:nvPr>
            <p:ph idx="1" type="body"/>
          </p:nvPr>
        </p:nvSpPr>
        <p:spPr>
          <a:xfrm>
            <a:off x="686207" y="4343598"/>
            <a:ext cx="5485586" cy="4115189"/>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379" name="Google Shape;379;g2457a770b57_6_0:notes"/>
          <p:cNvSpPr/>
          <p:nvPr>
            <p:ph idx="2" type="sldImg"/>
          </p:nvPr>
        </p:nvSpPr>
        <p:spPr>
          <a:xfrm>
            <a:off x="92275" y="685838"/>
            <a:ext cx="6673451" cy="34291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2457a770b57_6_0:notes"/>
          <p:cNvSpPr txBox="1"/>
          <p:nvPr>
            <p:ph idx="12" type="sldNum"/>
          </p:nvPr>
        </p:nvSpPr>
        <p:spPr>
          <a:xfrm>
            <a:off x="3885116" y="8685278"/>
            <a:ext cx="2970849" cy="456817"/>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381" name="Google Shape;381;g2457a770b57_6_0:notes"/>
          <p:cNvSpPr txBox="1"/>
          <p:nvPr>
            <p:ph idx="10" type="dt"/>
          </p:nvPr>
        </p:nvSpPr>
        <p:spPr>
          <a:xfrm>
            <a:off x="3885116" y="2"/>
            <a:ext cx="2970849" cy="456817"/>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e55423b8c8_0_115: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417" name="Google Shape;417;g2e55423b8c8_0_115: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8" name="Google Shape;418;g2e55423b8c8_0_115: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419" name="Google Shape;419;g2e55423b8c8_0_115: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dff7e7864e_1_36:notes"/>
          <p:cNvSpPr txBox="1"/>
          <p:nvPr>
            <p:ph idx="1" type="body"/>
          </p:nvPr>
        </p:nvSpPr>
        <p:spPr>
          <a:xfrm>
            <a:off x="686207" y="4343592"/>
            <a:ext cx="5485586" cy="4115184"/>
          </a:xfrm>
          <a:prstGeom prst="rect">
            <a:avLst/>
          </a:prstGeom>
          <a:noFill/>
          <a:ln>
            <a:noFill/>
          </a:ln>
        </p:spPr>
        <p:txBody>
          <a:bodyPr anchorCtr="0" anchor="t" bIns="40650" lIns="81325" spcFirstLastPara="1" rIns="81325" wrap="square" tIns="40650">
            <a:noAutofit/>
          </a:bodyPr>
          <a:lstStyle/>
          <a:p>
            <a:pPr indent="0" lvl="0" marL="0" rtl="0" algn="l">
              <a:lnSpc>
                <a:spcPct val="100000"/>
              </a:lnSpc>
              <a:spcBef>
                <a:spcPts val="0"/>
              </a:spcBef>
              <a:spcAft>
                <a:spcPts val="0"/>
              </a:spcAft>
              <a:buSzPts val="1200"/>
              <a:buNone/>
            </a:pPr>
            <a:r>
              <a:t/>
            </a:r>
            <a:endParaRPr sz="1200"/>
          </a:p>
        </p:txBody>
      </p:sp>
      <p:sp>
        <p:nvSpPr>
          <p:cNvPr id="455" name="Google Shape;455;g2dff7e7864e_1_36:notes"/>
          <p:cNvSpPr/>
          <p:nvPr>
            <p:ph idx="2" type="sldImg"/>
          </p:nvPr>
        </p:nvSpPr>
        <p:spPr>
          <a:xfrm>
            <a:off x="198193" y="685529"/>
            <a:ext cx="646161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dc2113b8ec_0_202: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490" name="Google Shape;490;g2dc2113b8ec_0_202: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2dc2113b8ec_0_202: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492" name="Google Shape;492;g2dc2113b8ec_0_202: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e55423b8c8_0_153:notes"/>
          <p:cNvSpPr txBox="1"/>
          <p:nvPr>
            <p:ph idx="1" type="body"/>
          </p:nvPr>
        </p:nvSpPr>
        <p:spPr>
          <a:xfrm>
            <a:off x="686207" y="4343598"/>
            <a:ext cx="5485500" cy="4115100"/>
          </a:xfrm>
          <a:prstGeom prst="rect">
            <a:avLst/>
          </a:prstGeom>
          <a:noFill/>
          <a:ln>
            <a:noFill/>
          </a:ln>
        </p:spPr>
        <p:txBody>
          <a:bodyPr anchorCtr="0" anchor="t" bIns="41850" lIns="83725" spcFirstLastPara="1" rIns="83725" wrap="square" tIns="41850">
            <a:noAutofit/>
          </a:bodyPr>
          <a:lstStyle/>
          <a:p>
            <a:pPr indent="0" lvl="0" marL="0" rtl="0" algn="l">
              <a:lnSpc>
                <a:spcPct val="100000"/>
              </a:lnSpc>
              <a:spcBef>
                <a:spcPts val="0"/>
              </a:spcBef>
              <a:spcAft>
                <a:spcPts val="0"/>
              </a:spcAft>
              <a:buSzPts val="1400"/>
              <a:buNone/>
            </a:pPr>
            <a:r>
              <a:t/>
            </a:r>
            <a:endParaRPr/>
          </a:p>
        </p:txBody>
      </p:sp>
      <p:sp>
        <p:nvSpPr>
          <p:cNvPr id="528" name="Google Shape;528;g2e55423b8c8_0_153:notes"/>
          <p:cNvSpPr/>
          <p:nvPr>
            <p:ph idx="2" type="sldImg"/>
          </p:nvPr>
        </p:nvSpPr>
        <p:spPr>
          <a:xfrm>
            <a:off x="92275" y="685838"/>
            <a:ext cx="66735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2e55423b8c8_0_153:notes"/>
          <p:cNvSpPr txBox="1"/>
          <p:nvPr>
            <p:ph idx="12" type="sldNum"/>
          </p:nvPr>
        </p:nvSpPr>
        <p:spPr>
          <a:xfrm>
            <a:off x="3885116" y="8685278"/>
            <a:ext cx="2970900" cy="456900"/>
          </a:xfrm>
          <a:prstGeom prst="rect">
            <a:avLst/>
          </a:prstGeom>
          <a:noFill/>
          <a:ln>
            <a:noFill/>
          </a:ln>
        </p:spPr>
        <p:txBody>
          <a:bodyPr anchorCtr="0" anchor="b" bIns="41850" lIns="83725" spcFirstLastPara="1" rIns="83725" wrap="square" tIns="41850">
            <a:noAutofit/>
          </a:bodyPr>
          <a:lstStyle/>
          <a:p>
            <a:pPr indent="0" lvl="0" marL="0" rtl="0" algn="r">
              <a:lnSpc>
                <a:spcPct val="100000"/>
              </a:lnSpc>
              <a:spcBef>
                <a:spcPts val="0"/>
              </a:spcBef>
              <a:spcAft>
                <a:spcPts val="0"/>
              </a:spcAft>
              <a:buNone/>
            </a:pPr>
            <a:fld id="{00000000-1234-1234-1234-123412341234}" type="slidenum">
              <a:rPr lang="en" sz="1100">
                <a:solidFill>
                  <a:schemeClr val="dk1"/>
                </a:solidFill>
                <a:latin typeface="Calibri"/>
                <a:ea typeface="Calibri"/>
                <a:cs typeface="Calibri"/>
                <a:sym typeface="Calibri"/>
              </a:rPr>
              <a:t>‹#›</a:t>
            </a:fld>
            <a:endParaRPr sz="1100">
              <a:solidFill>
                <a:schemeClr val="dk1"/>
              </a:solidFill>
              <a:latin typeface="Calibri"/>
              <a:ea typeface="Calibri"/>
              <a:cs typeface="Calibri"/>
              <a:sym typeface="Calibri"/>
            </a:endParaRPr>
          </a:p>
        </p:txBody>
      </p:sp>
      <p:sp>
        <p:nvSpPr>
          <p:cNvPr id="530" name="Google Shape;530;g2e55423b8c8_0_153:notes"/>
          <p:cNvSpPr txBox="1"/>
          <p:nvPr>
            <p:ph idx="10" type="dt"/>
          </p:nvPr>
        </p:nvSpPr>
        <p:spPr>
          <a:xfrm>
            <a:off x="3885116" y="2"/>
            <a:ext cx="2970900" cy="456900"/>
          </a:xfrm>
          <a:prstGeom prst="rect">
            <a:avLst/>
          </a:prstGeom>
          <a:noFill/>
          <a:ln>
            <a:noFill/>
          </a:ln>
        </p:spPr>
        <p:txBody>
          <a:bodyPr anchorCtr="0" anchor="t" bIns="41850" lIns="83725" spcFirstLastPara="1" rIns="83725" wrap="square" tIns="41850">
            <a:noAutofit/>
          </a:bodyPr>
          <a:lstStyle/>
          <a:p>
            <a:pPr indent="0" lvl="0" marL="0" marR="0" rtl="0" algn="r">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50" name="Shape 50"/>
        <p:cNvGrpSpPr/>
        <p:nvPr/>
      </p:nvGrpSpPr>
      <p:grpSpPr>
        <a:xfrm>
          <a:off x="0" y="0"/>
          <a:ext cx="0" cy="0"/>
          <a:chOff x="0" y="0"/>
          <a:chExt cx="0" cy="0"/>
        </a:xfrm>
      </p:grpSpPr>
      <p:sp>
        <p:nvSpPr>
          <p:cNvPr id="51" name="Google Shape;51;p13"/>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2" name="Google Shape;52;p13"/>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3" name="Google Shape;53;p13"/>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algn="r">
              <a:spcBef>
                <a:spcPts val="0"/>
              </a:spcBef>
              <a:buNone/>
              <a:defRPr sz="1100">
                <a:solidFill>
                  <a:srgbClr val="888888"/>
                </a:solidFill>
              </a:defRPr>
            </a:lvl1pPr>
            <a:lvl2pPr indent="0" lvl="1" marL="0" algn="r">
              <a:spcBef>
                <a:spcPts val="0"/>
              </a:spcBef>
              <a:buNone/>
              <a:defRPr sz="1100">
                <a:solidFill>
                  <a:srgbClr val="888888"/>
                </a:solidFill>
              </a:defRPr>
            </a:lvl2pPr>
            <a:lvl3pPr indent="0" lvl="2" marL="0" algn="r">
              <a:spcBef>
                <a:spcPts val="0"/>
              </a:spcBef>
              <a:buNone/>
              <a:defRPr sz="1100">
                <a:solidFill>
                  <a:srgbClr val="888888"/>
                </a:solidFill>
              </a:defRPr>
            </a:lvl3pPr>
            <a:lvl4pPr indent="0" lvl="3" marL="0" algn="r">
              <a:spcBef>
                <a:spcPts val="0"/>
              </a:spcBef>
              <a:buNone/>
              <a:defRPr sz="1100">
                <a:solidFill>
                  <a:srgbClr val="888888"/>
                </a:solidFill>
              </a:defRPr>
            </a:lvl4pPr>
            <a:lvl5pPr indent="0" lvl="4" marL="0" algn="r">
              <a:spcBef>
                <a:spcPts val="0"/>
              </a:spcBef>
              <a:buNone/>
              <a:defRPr sz="1100">
                <a:solidFill>
                  <a:srgbClr val="888888"/>
                </a:solidFill>
              </a:defRPr>
            </a:lvl5pPr>
            <a:lvl6pPr indent="0" lvl="5" marL="0" algn="r">
              <a:spcBef>
                <a:spcPts val="0"/>
              </a:spcBef>
              <a:buNone/>
              <a:defRPr sz="1100">
                <a:solidFill>
                  <a:srgbClr val="888888"/>
                </a:solidFill>
              </a:defRPr>
            </a:lvl6pPr>
            <a:lvl7pPr indent="0" lvl="6" marL="0" algn="r">
              <a:spcBef>
                <a:spcPts val="0"/>
              </a:spcBef>
              <a:buNone/>
              <a:defRPr sz="1100">
                <a:solidFill>
                  <a:srgbClr val="888888"/>
                </a:solidFill>
              </a:defRPr>
            </a:lvl7pPr>
            <a:lvl8pPr indent="0" lvl="7" marL="0" algn="r">
              <a:spcBef>
                <a:spcPts val="0"/>
              </a:spcBef>
              <a:buNone/>
              <a:defRPr sz="1100">
                <a:solidFill>
                  <a:srgbClr val="888888"/>
                </a:solidFill>
              </a:defRPr>
            </a:lvl8pPr>
            <a:lvl9pPr indent="0" lvl="8" marL="0" algn="r">
              <a:spcBef>
                <a:spcPts val="0"/>
              </a:spcBef>
              <a:buNone/>
              <a:defRPr sz="1100">
                <a:solidFill>
                  <a:srgbClr val="888888"/>
                </a:solidFil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54" name="Shape 54"/>
        <p:cNvGrpSpPr/>
        <p:nvPr/>
      </p:nvGrpSpPr>
      <p:grpSpPr>
        <a:xfrm>
          <a:off x="0" y="0"/>
          <a:ext cx="0" cy="0"/>
          <a:chOff x="0" y="0"/>
          <a:chExt cx="0" cy="0"/>
        </a:xfrm>
      </p:grpSpPr>
      <p:sp>
        <p:nvSpPr>
          <p:cNvPr id="55" name="Google Shape;55;p14"/>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6" name="Google Shape;56;p14"/>
          <p:cNvSpPr/>
          <p:nvPr/>
        </p:nvSpPr>
        <p:spPr>
          <a:xfrm>
            <a:off x="1541907"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57" name="Google Shape;57;p14"/>
          <p:cNvSpPr txBox="1"/>
          <p:nvPr>
            <p:ph type="title"/>
          </p:nvPr>
        </p:nvSpPr>
        <p:spPr>
          <a:xfrm>
            <a:off x="1774604" y="329254"/>
            <a:ext cx="5594792" cy="209323"/>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b="1" i="0" sz="1600">
                <a:solidFill>
                  <a:schemeClr val="dk1"/>
                </a:solidFill>
                <a:latin typeface="Lato"/>
                <a:ea typeface="Lato"/>
                <a:cs typeface="Lato"/>
                <a:sym typeface="Lato"/>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p:txBody>
      </p:sp>
      <p:sp>
        <p:nvSpPr>
          <p:cNvPr id="58" name="Google Shape;58;p14"/>
          <p:cNvSpPr txBox="1"/>
          <p:nvPr>
            <p:ph idx="1" type="body"/>
          </p:nvPr>
        </p:nvSpPr>
        <p:spPr>
          <a:xfrm>
            <a:off x="1774604" y="1241334"/>
            <a:ext cx="5005308" cy="146498"/>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100"/>
              <a:buNone/>
              <a:defRPr b="0" i="0" sz="1100">
                <a:solidFill>
                  <a:schemeClr val="dk1"/>
                </a:solidFill>
                <a:latin typeface="Lato Light"/>
                <a:ea typeface="Lato Light"/>
                <a:cs typeface="Lato Light"/>
                <a:sym typeface="Lato Light"/>
              </a:defRPr>
            </a:lvl1pPr>
            <a:lvl2pPr indent="-228600" lvl="1" marL="914400" algn="l">
              <a:spcBef>
                <a:spcPts val="1200"/>
              </a:spcBef>
              <a:spcAft>
                <a:spcPts val="0"/>
              </a:spcAft>
              <a:buSzPts val="1100"/>
              <a:buNone/>
              <a:defRPr sz="1100"/>
            </a:lvl2pPr>
            <a:lvl3pPr indent="-228600" lvl="2" marL="1371600" algn="l">
              <a:spcBef>
                <a:spcPts val="1200"/>
              </a:spcBef>
              <a:spcAft>
                <a:spcPts val="0"/>
              </a:spcAft>
              <a:buSzPts val="1100"/>
              <a:buNone/>
              <a:defRPr sz="1100"/>
            </a:lvl3pPr>
            <a:lvl4pPr indent="-228600" lvl="3" marL="1828800" algn="l">
              <a:spcBef>
                <a:spcPts val="1200"/>
              </a:spcBef>
              <a:spcAft>
                <a:spcPts val="0"/>
              </a:spcAft>
              <a:buSzPts val="1100"/>
              <a:buNone/>
              <a:defRPr sz="1100"/>
            </a:lvl4pPr>
            <a:lvl5pPr indent="-228600" lvl="4" marL="2286000" algn="l">
              <a:spcBef>
                <a:spcPts val="1200"/>
              </a:spcBef>
              <a:spcAft>
                <a:spcPts val="0"/>
              </a:spcAft>
              <a:buSzPts val="1100"/>
              <a:buNone/>
              <a:defRPr sz="1100"/>
            </a:lvl5pPr>
            <a:lvl6pPr indent="-228600" lvl="5" marL="2743200" algn="l">
              <a:spcBef>
                <a:spcPts val="1200"/>
              </a:spcBef>
              <a:spcAft>
                <a:spcPts val="0"/>
              </a:spcAft>
              <a:buSzPts val="1100"/>
              <a:buNone/>
              <a:defRPr sz="1100"/>
            </a:lvl6pPr>
            <a:lvl7pPr indent="-228600" lvl="6" marL="3200400" algn="l">
              <a:spcBef>
                <a:spcPts val="1200"/>
              </a:spcBef>
              <a:spcAft>
                <a:spcPts val="0"/>
              </a:spcAft>
              <a:buSzPts val="1100"/>
              <a:buNone/>
              <a:defRPr sz="1100"/>
            </a:lvl7pPr>
            <a:lvl8pPr indent="-228600" lvl="7" marL="3657600" algn="l">
              <a:spcBef>
                <a:spcPts val="1200"/>
              </a:spcBef>
              <a:spcAft>
                <a:spcPts val="0"/>
              </a:spcAft>
              <a:buSzPts val="1100"/>
              <a:buNone/>
              <a:defRPr sz="1100"/>
            </a:lvl8pPr>
            <a:lvl9pPr indent="-228600" lvl="8" marL="4114800" algn="l">
              <a:spcBef>
                <a:spcPts val="1200"/>
              </a:spcBef>
              <a:spcAft>
                <a:spcPts val="1200"/>
              </a:spcAft>
              <a:buSzPts val="1100"/>
              <a:buNone/>
              <a:defRPr sz="1100"/>
            </a:lvl9pPr>
          </a:lstStyle>
          <a:p/>
        </p:txBody>
      </p:sp>
      <p:sp>
        <p:nvSpPr>
          <p:cNvPr id="59" name="Google Shape;59;p14"/>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0" name="Google Shape;60;p14"/>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100"/>
              <a:buNone/>
              <a:defRPr sz="1100">
                <a:solidFill>
                  <a:srgbClr val="888888"/>
                </a:solidFill>
              </a:defRPr>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1" name="Google Shape;61;p14"/>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algn="r">
              <a:spcBef>
                <a:spcPts val="0"/>
              </a:spcBef>
              <a:buNone/>
              <a:defRPr sz="1100">
                <a:solidFill>
                  <a:srgbClr val="888888"/>
                </a:solidFill>
              </a:defRPr>
            </a:lvl1pPr>
            <a:lvl2pPr indent="0" lvl="1" marL="0" algn="r">
              <a:spcBef>
                <a:spcPts val="0"/>
              </a:spcBef>
              <a:buNone/>
              <a:defRPr sz="1100">
                <a:solidFill>
                  <a:srgbClr val="888888"/>
                </a:solidFill>
              </a:defRPr>
            </a:lvl2pPr>
            <a:lvl3pPr indent="0" lvl="2" marL="0" algn="r">
              <a:spcBef>
                <a:spcPts val="0"/>
              </a:spcBef>
              <a:buNone/>
              <a:defRPr sz="1100">
                <a:solidFill>
                  <a:srgbClr val="888888"/>
                </a:solidFill>
              </a:defRPr>
            </a:lvl3pPr>
            <a:lvl4pPr indent="0" lvl="3" marL="0" algn="r">
              <a:spcBef>
                <a:spcPts val="0"/>
              </a:spcBef>
              <a:buNone/>
              <a:defRPr sz="1100">
                <a:solidFill>
                  <a:srgbClr val="888888"/>
                </a:solidFill>
              </a:defRPr>
            </a:lvl4pPr>
            <a:lvl5pPr indent="0" lvl="4" marL="0" algn="r">
              <a:spcBef>
                <a:spcPts val="0"/>
              </a:spcBef>
              <a:buNone/>
              <a:defRPr sz="1100">
                <a:solidFill>
                  <a:srgbClr val="888888"/>
                </a:solidFill>
              </a:defRPr>
            </a:lvl5pPr>
            <a:lvl6pPr indent="0" lvl="5" marL="0" algn="r">
              <a:spcBef>
                <a:spcPts val="0"/>
              </a:spcBef>
              <a:buNone/>
              <a:defRPr sz="1100">
                <a:solidFill>
                  <a:srgbClr val="888888"/>
                </a:solidFill>
              </a:defRPr>
            </a:lvl6pPr>
            <a:lvl7pPr indent="0" lvl="6" marL="0" algn="r">
              <a:spcBef>
                <a:spcPts val="0"/>
              </a:spcBef>
              <a:buNone/>
              <a:defRPr sz="1100">
                <a:solidFill>
                  <a:srgbClr val="888888"/>
                </a:solidFill>
              </a:defRPr>
            </a:lvl7pPr>
            <a:lvl8pPr indent="0" lvl="7" marL="0" algn="r">
              <a:spcBef>
                <a:spcPts val="0"/>
              </a:spcBef>
              <a:buNone/>
              <a:defRPr sz="1100">
                <a:solidFill>
                  <a:srgbClr val="888888"/>
                </a:solidFill>
              </a:defRPr>
            </a:lvl8pPr>
            <a:lvl9pPr indent="0" lvl="8" marL="0" algn="r">
              <a:spcBef>
                <a:spcPts val="0"/>
              </a:spcBef>
              <a:buNone/>
              <a:defRPr sz="1100">
                <a:solidFill>
                  <a:srgbClr val="888888"/>
                </a:solidFil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69" name="Shape 69"/>
        <p:cNvGrpSpPr/>
        <p:nvPr/>
      </p:nvGrpSpPr>
      <p:grpSpPr>
        <a:xfrm>
          <a:off x="0" y="0"/>
          <a:ext cx="0" cy="0"/>
          <a:chOff x="0" y="0"/>
          <a:chExt cx="0" cy="0"/>
        </a:xfrm>
      </p:grpSpPr>
      <p:sp>
        <p:nvSpPr>
          <p:cNvPr id="70" name="Google Shape;70;p16"/>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6"/>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6"/>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73" name="Shape 73"/>
        <p:cNvGrpSpPr/>
        <p:nvPr/>
      </p:nvGrpSpPr>
      <p:grpSpPr>
        <a:xfrm>
          <a:off x="0" y="0"/>
          <a:ext cx="0" cy="0"/>
          <a:chOff x="0" y="0"/>
          <a:chExt cx="0" cy="0"/>
        </a:xfrm>
      </p:grpSpPr>
      <p:sp>
        <p:nvSpPr>
          <p:cNvPr id="74" name="Google Shape;74;p17"/>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 name="Google Shape;75;p17"/>
          <p:cNvSpPr/>
          <p:nvPr/>
        </p:nvSpPr>
        <p:spPr>
          <a:xfrm>
            <a:off x="1541907"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 name="Google Shape;76;p17"/>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17"/>
          <p:cNvSpPr txBox="1"/>
          <p:nvPr>
            <p:ph idx="1" type="body"/>
          </p:nvPr>
        </p:nvSpPr>
        <p:spPr>
          <a:xfrm>
            <a:off x="1774604" y="1241333"/>
            <a:ext cx="5005308" cy="14649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b="0" i="0" sz="1100">
                <a:solidFill>
                  <a:schemeClr val="dk1"/>
                </a:solidFill>
                <a:latin typeface="Lato Light"/>
                <a:ea typeface="Lato Light"/>
                <a:cs typeface="Lato Light"/>
                <a:sym typeface="Lato Light"/>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78" name="Google Shape;78;p17"/>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17"/>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7"/>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1" name="Shape 81"/>
        <p:cNvGrpSpPr/>
        <p:nvPr/>
      </p:nvGrpSpPr>
      <p:grpSpPr>
        <a:xfrm>
          <a:off x="0" y="0"/>
          <a:ext cx="0" cy="0"/>
          <a:chOff x="0" y="0"/>
          <a:chExt cx="0" cy="0"/>
        </a:xfrm>
      </p:grpSpPr>
      <p:sp>
        <p:nvSpPr>
          <p:cNvPr id="82" name="Google Shape;82;p18"/>
          <p:cNvSpPr txBox="1"/>
          <p:nvPr>
            <p:ph type="ctrTitle"/>
          </p:nvPr>
        </p:nvSpPr>
        <p:spPr>
          <a:xfrm>
            <a:off x="685801" y="1594485"/>
            <a:ext cx="7772401" cy="2093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18"/>
          <p:cNvSpPr txBox="1"/>
          <p:nvPr>
            <p:ph idx="1" type="subTitle"/>
          </p:nvPr>
        </p:nvSpPr>
        <p:spPr>
          <a:xfrm>
            <a:off x="1371601" y="2880360"/>
            <a:ext cx="6400800" cy="14652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18"/>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18"/>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7" name="Shape 87"/>
        <p:cNvGrpSpPr/>
        <p:nvPr/>
      </p:nvGrpSpPr>
      <p:grpSpPr>
        <a:xfrm>
          <a:off x="0" y="0"/>
          <a:ext cx="0" cy="0"/>
          <a:chOff x="0" y="0"/>
          <a:chExt cx="0" cy="0"/>
        </a:xfrm>
      </p:grpSpPr>
      <p:sp>
        <p:nvSpPr>
          <p:cNvPr id="88" name="Google Shape;88;p19"/>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457201" y="1183005"/>
            <a:ext cx="3977640" cy="1465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90" name="Google Shape;90;p19"/>
          <p:cNvSpPr txBox="1"/>
          <p:nvPr>
            <p:ph idx="2" type="body"/>
          </p:nvPr>
        </p:nvSpPr>
        <p:spPr>
          <a:xfrm>
            <a:off x="4709161" y="1183005"/>
            <a:ext cx="3977640" cy="1465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19"/>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9"/>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4" name="Shape 94"/>
        <p:cNvGrpSpPr/>
        <p:nvPr/>
      </p:nvGrpSpPr>
      <p:grpSpPr>
        <a:xfrm>
          <a:off x="0" y="0"/>
          <a:ext cx="0" cy="0"/>
          <a:chOff x="0" y="0"/>
          <a:chExt cx="0" cy="0"/>
        </a:xfrm>
      </p:grpSpPr>
      <p:sp>
        <p:nvSpPr>
          <p:cNvPr id="95" name="Google Shape;95;p20"/>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20"/>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0"/>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20"/>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03" name="Shape 103"/>
        <p:cNvGrpSpPr/>
        <p:nvPr/>
      </p:nvGrpSpPr>
      <p:grpSpPr>
        <a:xfrm>
          <a:off x="0" y="0"/>
          <a:ext cx="0" cy="0"/>
          <a:chOff x="0" y="0"/>
          <a:chExt cx="0" cy="0"/>
        </a:xfrm>
      </p:grpSpPr>
      <p:sp>
        <p:nvSpPr>
          <p:cNvPr id="104" name="Google Shape;104;p22"/>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05" name="Google Shape;105;p22"/>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06" name="Google Shape;106;p22"/>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107" name="Shape 107"/>
        <p:cNvGrpSpPr/>
        <p:nvPr/>
      </p:nvGrpSpPr>
      <p:grpSpPr>
        <a:xfrm>
          <a:off x="0" y="0"/>
          <a:ext cx="0" cy="0"/>
          <a:chOff x="0" y="0"/>
          <a:chExt cx="0" cy="0"/>
        </a:xfrm>
      </p:grpSpPr>
      <p:sp>
        <p:nvSpPr>
          <p:cNvPr id="108" name="Google Shape;108;p23"/>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 name="Google Shape;109;p23"/>
          <p:cNvSpPr/>
          <p:nvPr/>
        </p:nvSpPr>
        <p:spPr>
          <a:xfrm>
            <a:off x="1541907"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 name="Google Shape;110;p23"/>
          <p:cNvSpPr txBox="1"/>
          <p:nvPr>
            <p:ph type="title"/>
          </p:nvPr>
        </p:nvSpPr>
        <p:spPr>
          <a:xfrm>
            <a:off x="1774604" y="329254"/>
            <a:ext cx="5594792" cy="20932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11" name="Google Shape;111;p23"/>
          <p:cNvSpPr txBox="1"/>
          <p:nvPr>
            <p:ph idx="1" type="body"/>
          </p:nvPr>
        </p:nvSpPr>
        <p:spPr>
          <a:xfrm>
            <a:off x="1774604" y="1241334"/>
            <a:ext cx="5005308" cy="146498"/>
          </a:xfrm>
          <a:prstGeom prst="rect">
            <a:avLst/>
          </a:prstGeom>
          <a:noFill/>
          <a:ln>
            <a:noFill/>
          </a:ln>
        </p:spPr>
        <p:txBody>
          <a:bodyPr anchorCtr="0" anchor="t" bIns="0" lIns="0" spcFirstLastPara="1" rIns="0" wrap="square" tIns="0">
            <a:spAutoFit/>
          </a:bodyPr>
          <a:lstStyle>
            <a:lvl1pPr indent="-228600" lvl="0" marL="457200" algn="l">
              <a:lnSpc>
                <a:spcPct val="115000"/>
              </a:lnSpc>
              <a:spcBef>
                <a:spcPts val="0"/>
              </a:spcBef>
              <a:spcAft>
                <a:spcPts val="0"/>
              </a:spcAft>
              <a:buSzPts val="1100"/>
              <a:buNone/>
              <a:defRPr b="0" i="0" sz="1100">
                <a:solidFill>
                  <a:schemeClr val="dk1"/>
                </a:solidFill>
                <a:latin typeface="Lato Light"/>
                <a:ea typeface="Lato Light"/>
                <a:cs typeface="Lato Light"/>
                <a:sym typeface="Lato Light"/>
              </a:defRPr>
            </a:lvl1pPr>
            <a:lvl2pPr indent="-228600" lvl="1" marL="914400" algn="l">
              <a:lnSpc>
                <a:spcPct val="115000"/>
              </a:lnSpc>
              <a:spcBef>
                <a:spcPts val="1200"/>
              </a:spcBef>
              <a:spcAft>
                <a:spcPts val="0"/>
              </a:spcAft>
              <a:buSzPts val="1100"/>
              <a:buNone/>
              <a:defRPr sz="1100"/>
            </a:lvl2pPr>
            <a:lvl3pPr indent="-228600" lvl="2" marL="1371600" algn="l">
              <a:lnSpc>
                <a:spcPct val="115000"/>
              </a:lnSpc>
              <a:spcBef>
                <a:spcPts val="1200"/>
              </a:spcBef>
              <a:spcAft>
                <a:spcPts val="0"/>
              </a:spcAft>
              <a:buSzPts val="1100"/>
              <a:buNone/>
              <a:defRPr sz="1100"/>
            </a:lvl3pPr>
            <a:lvl4pPr indent="-228600" lvl="3" marL="1828800" algn="l">
              <a:lnSpc>
                <a:spcPct val="115000"/>
              </a:lnSpc>
              <a:spcBef>
                <a:spcPts val="1200"/>
              </a:spcBef>
              <a:spcAft>
                <a:spcPts val="0"/>
              </a:spcAft>
              <a:buSzPts val="1100"/>
              <a:buNone/>
              <a:defRPr sz="1100"/>
            </a:lvl4pPr>
            <a:lvl5pPr indent="-228600" lvl="4" marL="2286000" algn="l">
              <a:lnSpc>
                <a:spcPct val="115000"/>
              </a:lnSpc>
              <a:spcBef>
                <a:spcPts val="1200"/>
              </a:spcBef>
              <a:spcAft>
                <a:spcPts val="0"/>
              </a:spcAft>
              <a:buSzPts val="1100"/>
              <a:buNone/>
              <a:defRPr sz="1100"/>
            </a:lvl5pPr>
            <a:lvl6pPr indent="-228600" lvl="5" marL="2743200" algn="l">
              <a:lnSpc>
                <a:spcPct val="115000"/>
              </a:lnSpc>
              <a:spcBef>
                <a:spcPts val="1200"/>
              </a:spcBef>
              <a:spcAft>
                <a:spcPts val="0"/>
              </a:spcAft>
              <a:buSzPts val="1100"/>
              <a:buNone/>
              <a:defRPr sz="1100"/>
            </a:lvl6pPr>
            <a:lvl7pPr indent="-228600" lvl="6" marL="3200400" algn="l">
              <a:lnSpc>
                <a:spcPct val="115000"/>
              </a:lnSpc>
              <a:spcBef>
                <a:spcPts val="1200"/>
              </a:spcBef>
              <a:spcAft>
                <a:spcPts val="0"/>
              </a:spcAft>
              <a:buSzPts val="1100"/>
              <a:buNone/>
              <a:defRPr sz="1100"/>
            </a:lvl7pPr>
            <a:lvl8pPr indent="-228600" lvl="7" marL="3657600" algn="l">
              <a:lnSpc>
                <a:spcPct val="115000"/>
              </a:lnSpc>
              <a:spcBef>
                <a:spcPts val="1200"/>
              </a:spcBef>
              <a:spcAft>
                <a:spcPts val="0"/>
              </a:spcAft>
              <a:buSzPts val="1100"/>
              <a:buNone/>
              <a:defRPr sz="1100"/>
            </a:lvl8pPr>
            <a:lvl9pPr indent="-228600" lvl="8" marL="4114800" algn="l">
              <a:lnSpc>
                <a:spcPct val="115000"/>
              </a:lnSpc>
              <a:spcBef>
                <a:spcPts val="1200"/>
              </a:spcBef>
              <a:spcAft>
                <a:spcPts val="1200"/>
              </a:spcAft>
              <a:buSzPts val="1100"/>
              <a:buNone/>
              <a:defRPr sz="1100"/>
            </a:lvl9pPr>
          </a:lstStyle>
          <a:p/>
        </p:txBody>
      </p:sp>
      <p:sp>
        <p:nvSpPr>
          <p:cNvPr id="112" name="Google Shape;112;p23"/>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3" name="Google Shape;113;p23"/>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4" name="Google Shape;114;p23"/>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5" name="Shape 115"/>
        <p:cNvGrpSpPr/>
        <p:nvPr/>
      </p:nvGrpSpPr>
      <p:grpSpPr>
        <a:xfrm>
          <a:off x="0" y="0"/>
          <a:ext cx="0" cy="0"/>
          <a:chOff x="0" y="0"/>
          <a:chExt cx="0" cy="0"/>
        </a:xfrm>
      </p:grpSpPr>
      <p:sp>
        <p:nvSpPr>
          <p:cNvPr id="116" name="Google Shape;116;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7" name="Google Shape;117;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8" name="Google Shape;11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9" name="Shape 119"/>
        <p:cNvGrpSpPr/>
        <p:nvPr/>
      </p:nvGrpSpPr>
      <p:grpSpPr>
        <a:xfrm>
          <a:off x="0" y="0"/>
          <a:ext cx="0" cy="0"/>
          <a:chOff x="0" y="0"/>
          <a:chExt cx="0" cy="0"/>
        </a:xfrm>
      </p:grpSpPr>
      <p:sp>
        <p:nvSpPr>
          <p:cNvPr id="120" name="Google Shape;120;p2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1" name="Google Shape;121;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2" name="Shape 122"/>
        <p:cNvGrpSpPr/>
        <p:nvPr/>
      </p:nvGrpSpPr>
      <p:grpSpPr>
        <a:xfrm>
          <a:off x="0" y="0"/>
          <a:ext cx="0" cy="0"/>
          <a:chOff x="0" y="0"/>
          <a:chExt cx="0" cy="0"/>
        </a:xfrm>
      </p:grpSpPr>
      <p:sp>
        <p:nvSpPr>
          <p:cNvPr id="123" name="Google Shape;123;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4" name="Google Shape;124;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5" name="Google Shape;125;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6" name="Shape 126"/>
        <p:cNvGrpSpPr/>
        <p:nvPr/>
      </p:nvGrpSpPr>
      <p:grpSpPr>
        <a:xfrm>
          <a:off x="0" y="0"/>
          <a:ext cx="0" cy="0"/>
          <a:chOff x="0" y="0"/>
          <a:chExt cx="0" cy="0"/>
        </a:xfrm>
      </p:grpSpPr>
      <p:sp>
        <p:nvSpPr>
          <p:cNvPr id="127" name="Google Shape;127;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8" name="Google Shape;128;p2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9" name="Google Shape;129;p2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0" name="Google Shape;130;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6" name="Google Shape;136;p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37" name="Google Shape;137;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8" name="Shape 138"/>
        <p:cNvGrpSpPr/>
        <p:nvPr/>
      </p:nvGrpSpPr>
      <p:grpSpPr>
        <a:xfrm>
          <a:off x="0" y="0"/>
          <a:ext cx="0" cy="0"/>
          <a:chOff x="0" y="0"/>
          <a:chExt cx="0" cy="0"/>
        </a:xfrm>
      </p:grpSpPr>
      <p:sp>
        <p:nvSpPr>
          <p:cNvPr id="139" name="Google Shape;139;p3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40" name="Google Shape;14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1" name="Shape 141"/>
        <p:cNvGrpSpPr/>
        <p:nvPr/>
      </p:nvGrpSpPr>
      <p:grpSpPr>
        <a:xfrm>
          <a:off x="0" y="0"/>
          <a:ext cx="0" cy="0"/>
          <a:chOff x="0" y="0"/>
          <a:chExt cx="0" cy="0"/>
        </a:xfrm>
      </p:grpSpPr>
      <p:sp>
        <p:nvSpPr>
          <p:cNvPr id="142" name="Google Shape;142;p3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44" name="Google Shape;144;p3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45" name="Google Shape;145;p3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6" name="Google Shape;146;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7" name="Shape 147"/>
        <p:cNvGrpSpPr/>
        <p:nvPr/>
      </p:nvGrpSpPr>
      <p:grpSpPr>
        <a:xfrm>
          <a:off x="0" y="0"/>
          <a:ext cx="0" cy="0"/>
          <a:chOff x="0" y="0"/>
          <a:chExt cx="0" cy="0"/>
        </a:xfrm>
      </p:grpSpPr>
      <p:sp>
        <p:nvSpPr>
          <p:cNvPr id="148" name="Google Shape;148;p3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49" name="Google Shape;14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0" name="Shape 150"/>
        <p:cNvGrpSpPr/>
        <p:nvPr/>
      </p:nvGrpSpPr>
      <p:grpSpPr>
        <a:xfrm>
          <a:off x="0" y="0"/>
          <a:ext cx="0" cy="0"/>
          <a:chOff x="0" y="0"/>
          <a:chExt cx="0" cy="0"/>
        </a:xfrm>
      </p:grpSpPr>
      <p:sp>
        <p:nvSpPr>
          <p:cNvPr id="151" name="Google Shape;151;p3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52" name="Google Shape;152;p3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53" name="Google Shape;153;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 name="Shape 154"/>
        <p:cNvGrpSpPr/>
        <p:nvPr/>
      </p:nvGrpSpPr>
      <p:grpSpPr>
        <a:xfrm>
          <a:off x="0" y="0"/>
          <a:ext cx="0" cy="0"/>
          <a:chOff x="0" y="0"/>
          <a:chExt cx="0" cy="0"/>
        </a:xfrm>
      </p:grpSpPr>
      <p:sp>
        <p:nvSpPr>
          <p:cNvPr id="155" name="Google Shape;155;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60" name="Shape 160"/>
        <p:cNvGrpSpPr/>
        <p:nvPr/>
      </p:nvGrpSpPr>
      <p:grpSpPr>
        <a:xfrm>
          <a:off x="0" y="0"/>
          <a:ext cx="0" cy="0"/>
          <a:chOff x="0" y="0"/>
          <a:chExt cx="0" cy="0"/>
        </a:xfrm>
      </p:grpSpPr>
      <p:sp>
        <p:nvSpPr>
          <p:cNvPr id="161" name="Google Shape;161;p36"/>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62" name="Google Shape;162;p36"/>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63" name="Google Shape;163;p36"/>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164" name="Shape 164"/>
        <p:cNvGrpSpPr/>
        <p:nvPr/>
      </p:nvGrpSpPr>
      <p:grpSpPr>
        <a:xfrm>
          <a:off x="0" y="0"/>
          <a:ext cx="0" cy="0"/>
          <a:chOff x="0" y="0"/>
          <a:chExt cx="0" cy="0"/>
        </a:xfrm>
      </p:grpSpPr>
      <p:sp>
        <p:nvSpPr>
          <p:cNvPr id="165" name="Google Shape;165;p37"/>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6" name="Google Shape;166;p37"/>
          <p:cNvSpPr/>
          <p:nvPr/>
        </p:nvSpPr>
        <p:spPr>
          <a:xfrm>
            <a:off x="1541907"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67" name="Google Shape;167;p37"/>
          <p:cNvSpPr txBox="1"/>
          <p:nvPr>
            <p:ph type="title"/>
          </p:nvPr>
        </p:nvSpPr>
        <p:spPr>
          <a:xfrm>
            <a:off x="1774604" y="329254"/>
            <a:ext cx="5594792" cy="20932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68" name="Google Shape;168;p37"/>
          <p:cNvSpPr txBox="1"/>
          <p:nvPr>
            <p:ph idx="1" type="body"/>
          </p:nvPr>
        </p:nvSpPr>
        <p:spPr>
          <a:xfrm>
            <a:off x="1774604" y="1241334"/>
            <a:ext cx="5005308" cy="146498"/>
          </a:xfrm>
          <a:prstGeom prst="rect">
            <a:avLst/>
          </a:prstGeom>
          <a:noFill/>
          <a:ln>
            <a:noFill/>
          </a:ln>
        </p:spPr>
        <p:txBody>
          <a:bodyPr anchorCtr="0" anchor="t" bIns="0" lIns="0" spcFirstLastPara="1" rIns="0" wrap="square" tIns="0">
            <a:spAutoFit/>
          </a:bodyPr>
          <a:lstStyle>
            <a:lvl1pPr indent="-228600" lvl="0" marL="457200" algn="l">
              <a:lnSpc>
                <a:spcPct val="115000"/>
              </a:lnSpc>
              <a:spcBef>
                <a:spcPts val="0"/>
              </a:spcBef>
              <a:spcAft>
                <a:spcPts val="0"/>
              </a:spcAft>
              <a:buSzPts val="1100"/>
              <a:buNone/>
              <a:defRPr b="0" i="0" sz="1100">
                <a:solidFill>
                  <a:schemeClr val="dk1"/>
                </a:solidFill>
                <a:latin typeface="Lato Light"/>
                <a:ea typeface="Lato Light"/>
                <a:cs typeface="Lato Light"/>
                <a:sym typeface="Lato Light"/>
              </a:defRPr>
            </a:lvl1pPr>
            <a:lvl2pPr indent="-228600" lvl="1" marL="914400" algn="l">
              <a:lnSpc>
                <a:spcPct val="115000"/>
              </a:lnSpc>
              <a:spcBef>
                <a:spcPts val="1200"/>
              </a:spcBef>
              <a:spcAft>
                <a:spcPts val="0"/>
              </a:spcAft>
              <a:buSzPts val="1100"/>
              <a:buNone/>
              <a:defRPr sz="1100"/>
            </a:lvl2pPr>
            <a:lvl3pPr indent="-228600" lvl="2" marL="1371600" algn="l">
              <a:lnSpc>
                <a:spcPct val="115000"/>
              </a:lnSpc>
              <a:spcBef>
                <a:spcPts val="1200"/>
              </a:spcBef>
              <a:spcAft>
                <a:spcPts val="0"/>
              </a:spcAft>
              <a:buSzPts val="1100"/>
              <a:buNone/>
              <a:defRPr sz="1100"/>
            </a:lvl3pPr>
            <a:lvl4pPr indent="-228600" lvl="3" marL="1828800" algn="l">
              <a:lnSpc>
                <a:spcPct val="115000"/>
              </a:lnSpc>
              <a:spcBef>
                <a:spcPts val="1200"/>
              </a:spcBef>
              <a:spcAft>
                <a:spcPts val="0"/>
              </a:spcAft>
              <a:buSzPts val="1100"/>
              <a:buNone/>
              <a:defRPr sz="1100"/>
            </a:lvl4pPr>
            <a:lvl5pPr indent="-228600" lvl="4" marL="2286000" algn="l">
              <a:lnSpc>
                <a:spcPct val="115000"/>
              </a:lnSpc>
              <a:spcBef>
                <a:spcPts val="1200"/>
              </a:spcBef>
              <a:spcAft>
                <a:spcPts val="0"/>
              </a:spcAft>
              <a:buSzPts val="1100"/>
              <a:buNone/>
              <a:defRPr sz="1100"/>
            </a:lvl5pPr>
            <a:lvl6pPr indent="-228600" lvl="5" marL="2743200" algn="l">
              <a:lnSpc>
                <a:spcPct val="115000"/>
              </a:lnSpc>
              <a:spcBef>
                <a:spcPts val="1200"/>
              </a:spcBef>
              <a:spcAft>
                <a:spcPts val="0"/>
              </a:spcAft>
              <a:buSzPts val="1100"/>
              <a:buNone/>
              <a:defRPr sz="1100"/>
            </a:lvl6pPr>
            <a:lvl7pPr indent="-228600" lvl="6" marL="3200400" algn="l">
              <a:lnSpc>
                <a:spcPct val="115000"/>
              </a:lnSpc>
              <a:spcBef>
                <a:spcPts val="1200"/>
              </a:spcBef>
              <a:spcAft>
                <a:spcPts val="0"/>
              </a:spcAft>
              <a:buSzPts val="1100"/>
              <a:buNone/>
              <a:defRPr sz="1100"/>
            </a:lvl7pPr>
            <a:lvl8pPr indent="-228600" lvl="7" marL="3657600" algn="l">
              <a:lnSpc>
                <a:spcPct val="115000"/>
              </a:lnSpc>
              <a:spcBef>
                <a:spcPts val="1200"/>
              </a:spcBef>
              <a:spcAft>
                <a:spcPts val="0"/>
              </a:spcAft>
              <a:buSzPts val="1100"/>
              <a:buNone/>
              <a:defRPr sz="1100"/>
            </a:lvl8pPr>
            <a:lvl9pPr indent="-228600" lvl="8" marL="4114800" algn="l">
              <a:lnSpc>
                <a:spcPct val="115000"/>
              </a:lnSpc>
              <a:spcBef>
                <a:spcPts val="1200"/>
              </a:spcBef>
              <a:spcAft>
                <a:spcPts val="1200"/>
              </a:spcAft>
              <a:buSzPts val="1100"/>
              <a:buNone/>
              <a:defRPr sz="1100"/>
            </a:lvl9pPr>
          </a:lstStyle>
          <a:p/>
        </p:txBody>
      </p:sp>
      <p:sp>
        <p:nvSpPr>
          <p:cNvPr id="169" name="Google Shape;169;p37"/>
          <p:cNvSpPr txBox="1"/>
          <p:nvPr>
            <p:ph idx="11" type="ftr"/>
          </p:nvPr>
        </p:nvSpPr>
        <p:spPr>
          <a:xfrm>
            <a:off x="3108960" y="4783455"/>
            <a:ext cx="2926080" cy="18838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0" name="Google Shape;170;p37"/>
          <p:cNvSpPr txBox="1"/>
          <p:nvPr>
            <p:ph idx="10" type="dt"/>
          </p:nvPr>
        </p:nvSpPr>
        <p:spPr>
          <a:xfrm>
            <a:off x="457199" y="4783455"/>
            <a:ext cx="2103121" cy="18838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71" name="Google Shape;171;p37"/>
          <p:cNvSpPr txBox="1"/>
          <p:nvPr>
            <p:ph idx="12" type="sldNum"/>
          </p:nvPr>
        </p:nvSpPr>
        <p:spPr>
          <a:xfrm>
            <a:off x="6583680" y="4783455"/>
            <a:ext cx="2103121" cy="18838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2" name="Shape 172"/>
        <p:cNvGrpSpPr/>
        <p:nvPr/>
      </p:nvGrpSpPr>
      <p:grpSpPr>
        <a:xfrm>
          <a:off x="0" y="0"/>
          <a:ext cx="0" cy="0"/>
          <a:chOff x="0" y="0"/>
          <a:chExt cx="0" cy="0"/>
        </a:xfrm>
      </p:grpSpPr>
      <p:sp>
        <p:nvSpPr>
          <p:cNvPr id="173" name="Google Shape;173;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4" name="Shape 174"/>
        <p:cNvGrpSpPr/>
        <p:nvPr/>
      </p:nvGrpSpPr>
      <p:grpSpPr>
        <a:xfrm>
          <a:off x="0" y="0"/>
          <a:ext cx="0" cy="0"/>
          <a:chOff x="0" y="0"/>
          <a:chExt cx="0" cy="0"/>
        </a:xfrm>
      </p:grpSpPr>
      <p:sp>
        <p:nvSpPr>
          <p:cNvPr id="175" name="Google Shape;175;p39"/>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76" name="Google Shape;176;p3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77" name="Google Shape;177;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8" name="Shape 178"/>
        <p:cNvGrpSpPr/>
        <p:nvPr/>
      </p:nvGrpSpPr>
      <p:grpSpPr>
        <a:xfrm>
          <a:off x="0" y="0"/>
          <a:ext cx="0" cy="0"/>
          <a:chOff x="0" y="0"/>
          <a:chExt cx="0" cy="0"/>
        </a:xfrm>
      </p:grpSpPr>
      <p:sp>
        <p:nvSpPr>
          <p:cNvPr id="179" name="Google Shape;179;p40"/>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80" name="Google Shape;18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1" name="Shape 181"/>
        <p:cNvGrpSpPr/>
        <p:nvPr/>
      </p:nvGrpSpPr>
      <p:grpSpPr>
        <a:xfrm>
          <a:off x="0" y="0"/>
          <a:ext cx="0" cy="0"/>
          <a:chOff x="0" y="0"/>
          <a:chExt cx="0" cy="0"/>
        </a:xfrm>
      </p:grpSpPr>
      <p:sp>
        <p:nvSpPr>
          <p:cNvPr id="182" name="Google Shape;182;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3" name="Google Shape;183;p4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84" name="Google Shape;184;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5" name="Shape 185"/>
        <p:cNvGrpSpPr/>
        <p:nvPr/>
      </p:nvGrpSpPr>
      <p:grpSpPr>
        <a:xfrm>
          <a:off x="0" y="0"/>
          <a:ext cx="0" cy="0"/>
          <a:chOff x="0" y="0"/>
          <a:chExt cx="0" cy="0"/>
        </a:xfrm>
      </p:grpSpPr>
      <p:sp>
        <p:nvSpPr>
          <p:cNvPr id="186" name="Google Shape;186;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7" name="Google Shape;187;p42"/>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8" name="Google Shape;188;p42"/>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89" name="Google Shape;189;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0" name="Shape 190"/>
        <p:cNvGrpSpPr/>
        <p:nvPr/>
      </p:nvGrpSpPr>
      <p:grpSpPr>
        <a:xfrm>
          <a:off x="0" y="0"/>
          <a:ext cx="0" cy="0"/>
          <a:chOff x="0" y="0"/>
          <a:chExt cx="0" cy="0"/>
        </a:xfrm>
      </p:grpSpPr>
      <p:sp>
        <p:nvSpPr>
          <p:cNvPr id="191" name="Google Shape;191;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2" name="Google Shape;192;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3" name="Shape 193"/>
        <p:cNvGrpSpPr/>
        <p:nvPr/>
      </p:nvGrpSpPr>
      <p:grpSpPr>
        <a:xfrm>
          <a:off x="0" y="0"/>
          <a:ext cx="0" cy="0"/>
          <a:chOff x="0" y="0"/>
          <a:chExt cx="0" cy="0"/>
        </a:xfrm>
      </p:grpSpPr>
      <p:sp>
        <p:nvSpPr>
          <p:cNvPr id="194" name="Google Shape;194;p4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95" name="Google Shape;195;p4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96" name="Google Shape;196;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7" name="Shape 197"/>
        <p:cNvGrpSpPr/>
        <p:nvPr/>
      </p:nvGrpSpPr>
      <p:grpSpPr>
        <a:xfrm>
          <a:off x="0" y="0"/>
          <a:ext cx="0" cy="0"/>
          <a:chOff x="0" y="0"/>
          <a:chExt cx="0" cy="0"/>
        </a:xfrm>
      </p:grpSpPr>
      <p:sp>
        <p:nvSpPr>
          <p:cNvPr id="198" name="Google Shape;198;p45"/>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99" name="Google Shape;199;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0" name="Shape 200"/>
        <p:cNvGrpSpPr/>
        <p:nvPr/>
      </p:nvGrpSpPr>
      <p:grpSpPr>
        <a:xfrm>
          <a:off x="0" y="0"/>
          <a:ext cx="0" cy="0"/>
          <a:chOff x="0" y="0"/>
          <a:chExt cx="0" cy="0"/>
        </a:xfrm>
      </p:grpSpPr>
      <p:sp>
        <p:nvSpPr>
          <p:cNvPr id="201" name="Google Shape;201;p4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4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203" name="Google Shape;203;p4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04" name="Google Shape;204;p4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05" name="Google Shape;205;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6" name="Shape 206"/>
        <p:cNvGrpSpPr/>
        <p:nvPr/>
      </p:nvGrpSpPr>
      <p:grpSpPr>
        <a:xfrm>
          <a:off x="0" y="0"/>
          <a:ext cx="0" cy="0"/>
          <a:chOff x="0" y="0"/>
          <a:chExt cx="0" cy="0"/>
        </a:xfrm>
      </p:grpSpPr>
      <p:sp>
        <p:nvSpPr>
          <p:cNvPr id="207" name="Google Shape;207;p4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208" name="Google Shape;208;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9" name="Shape 209"/>
        <p:cNvGrpSpPr/>
        <p:nvPr/>
      </p:nvGrpSpPr>
      <p:grpSpPr>
        <a:xfrm>
          <a:off x="0" y="0"/>
          <a:ext cx="0" cy="0"/>
          <a:chOff x="0" y="0"/>
          <a:chExt cx="0" cy="0"/>
        </a:xfrm>
      </p:grpSpPr>
      <p:sp>
        <p:nvSpPr>
          <p:cNvPr id="210" name="Google Shape;210;p48"/>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11" name="Google Shape;211;p4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212" name="Google Shape;212;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bg>
      <p:bgPr>
        <a:solidFill>
          <a:schemeClr val="lt1"/>
        </a:solidFill>
      </p:bgPr>
    </p:bg>
    <p:spTree>
      <p:nvGrpSpPr>
        <p:cNvPr id="220" name="Shape 220"/>
        <p:cNvGrpSpPr/>
        <p:nvPr/>
      </p:nvGrpSpPr>
      <p:grpSpPr>
        <a:xfrm>
          <a:off x="0" y="0"/>
          <a:ext cx="0" cy="0"/>
          <a:chOff x="0" y="0"/>
          <a:chExt cx="0" cy="0"/>
        </a:xfrm>
      </p:grpSpPr>
      <p:sp>
        <p:nvSpPr>
          <p:cNvPr id="221" name="Google Shape;221;p50"/>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2" name="Google Shape;222;p50"/>
          <p:cNvSpPr/>
          <p:nvPr/>
        </p:nvSpPr>
        <p:spPr>
          <a:xfrm>
            <a:off x="1541907"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23" name="Google Shape;223;p50"/>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4" name="Google Shape;224;p50"/>
          <p:cNvSpPr txBox="1"/>
          <p:nvPr>
            <p:ph idx="1" type="body"/>
          </p:nvPr>
        </p:nvSpPr>
        <p:spPr>
          <a:xfrm>
            <a:off x="1774604" y="1241333"/>
            <a:ext cx="5005308" cy="14649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b="0" i="0" sz="1100">
                <a:solidFill>
                  <a:schemeClr val="dk1"/>
                </a:solidFill>
                <a:latin typeface="Lato Light"/>
                <a:ea typeface="Lato Light"/>
                <a:cs typeface="Lato Light"/>
                <a:sym typeface="Lato Light"/>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225" name="Google Shape;225;p50"/>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6" name="Google Shape;226;p50"/>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27" name="Google Shape;227;p50"/>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8" name="Shape 228"/>
        <p:cNvGrpSpPr/>
        <p:nvPr/>
      </p:nvGrpSpPr>
      <p:grpSpPr>
        <a:xfrm>
          <a:off x="0" y="0"/>
          <a:ext cx="0" cy="0"/>
          <a:chOff x="0" y="0"/>
          <a:chExt cx="0" cy="0"/>
        </a:xfrm>
      </p:grpSpPr>
      <p:sp>
        <p:nvSpPr>
          <p:cNvPr id="229" name="Google Shape;229;p51"/>
          <p:cNvSpPr txBox="1"/>
          <p:nvPr>
            <p:ph type="ctrTitle"/>
          </p:nvPr>
        </p:nvSpPr>
        <p:spPr>
          <a:xfrm>
            <a:off x="685801" y="1594485"/>
            <a:ext cx="7772401" cy="209319"/>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0" name="Google Shape;230;p51"/>
          <p:cNvSpPr txBox="1"/>
          <p:nvPr>
            <p:ph idx="1" type="subTitle"/>
          </p:nvPr>
        </p:nvSpPr>
        <p:spPr>
          <a:xfrm>
            <a:off x="1371601" y="2880360"/>
            <a:ext cx="6400800" cy="146524"/>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1" name="Google Shape;231;p51"/>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2" name="Google Shape;232;p51"/>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3" name="Google Shape;233;p51"/>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34" name="Shape 234"/>
        <p:cNvGrpSpPr/>
        <p:nvPr/>
      </p:nvGrpSpPr>
      <p:grpSpPr>
        <a:xfrm>
          <a:off x="0" y="0"/>
          <a:ext cx="0" cy="0"/>
          <a:chOff x="0" y="0"/>
          <a:chExt cx="0" cy="0"/>
        </a:xfrm>
      </p:grpSpPr>
      <p:sp>
        <p:nvSpPr>
          <p:cNvPr id="235" name="Google Shape;235;p52"/>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6" name="Google Shape;236;p52"/>
          <p:cNvSpPr txBox="1"/>
          <p:nvPr>
            <p:ph idx="1" type="body"/>
          </p:nvPr>
        </p:nvSpPr>
        <p:spPr>
          <a:xfrm>
            <a:off x="457201" y="1183005"/>
            <a:ext cx="3977640" cy="1465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237" name="Google Shape;237;p52"/>
          <p:cNvSpPr txBox="1"/>
          <p:nvPr>
            <p:ph idx="2" type="body"/>
          </p:nvPr>
        </p:nvSpPr>
        <p:spPr>
          <a:xfrm>
            <a:off x="4709161" y="1183005"/>
            <a:ext cx="3977640" cy="146524"/>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100"/>
              <a:buNone/>
              <a:defRPr/>
            </a:lvl1pPr>
            <a:lvl2pPr indent="-228600" lvl="1" marL="914400" algn="l">
              <a:lnSpc>
                <a:spcPct val="100000"/>
              </a:lnSpc>
              <a:spcBef>
                <a:spcPts val="0"/>
              </a:spcBef>
              <a:spcAft>
                <a:spcPts val="0"/>
              </a:spcAft>
              <a:buSzPts val="11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100"/>
              <a:buNone/>
              <a:defRPr/>
            </a:lvl4pPr>
            <a:lvl5pPr indent="-228600" lvl="4" marL="2286000" algn="l">
              <a:lnSpc>
                <a:spcPct val="100000"/>
              </a:lnSpc>
              <a:spcBef>
                <a:spcPts val="0"/>
              </a:spcBef>
              <a:spcAft>
                <a:spcPts val="0"/>
              </a:spcAft>
              <a:buSzPts val="1100"/>
              <a:buNone/>
              <a:defRPr/>
            </a:lvl5pPr>
            <a:lvl6pPr indent="-228600" lvl="5" marL="2743200" algn="l">
              <a:lnSpc>
                <a:spcPct val="100000"/>
              </a:lnSpc>
              <a:spcBef>
                <a:spcPts val="0"/>
              </a:spcBef>
              <a:spcAft>
                <a:spcPts val="0"/>
              </a:spcAft>
              <a:buSzPts val="1100"/>
              <a:buNone/>
              <a:defRPr/>
            </a:lvl6pPr>
            <a:lvl7pPr indent="-228600" lvl="6" marL="3200400" algn="l">
              <a:lnSpc>
                <a:spcPct val="100000"/>
              </a:lnSpc>
              <a:spcBef>
                <a:spcPts val="0"/>
              </a:spcBef>
              <a:spcAft>
                <a:spcPts val="0"/>
              </a:spcAft>
              <a:buSzPts val="1100"/>
              <a:buNone/>
              <a:defRPr/>
            </a:lvl7pPr>
            <a:lvl8pPr indent="-228600" lvl="7" marL="3657600" algn="l">
              <a:lnSpc>
                <a:spcPct val="100000"/>
              </a:lnSpc>
              <a:spcBef>
                <a:spcPts val="0"/>
              </a:spcBef>
              <a:spcAft>
                <a:spcPts val="0"/>
              </a:spcAft>
              <a:buSzPts val="1100"/>
              <a:buNone/>
              <a:defRPr/>
            </a:lvl8pPr>
            <a:lvl9pPr indent="-228600" lvl="8" marL="4114800" algn="l">
              <a:lnSpc>
                <a:spcPct val="100000"/>
              </a:lnSpc>
              <a:spcBef>
                <a:spcPts val="0"/>
              </a:spcBef>
              <a:spcAft>
                <a:spcPts val="0"/>
              </a:spcAft>
              <a:buSzPts val="1100"/>
              <a:buNone/>
              <a:defRPr/>
            </a:lvl9pPr>
          </a:lstStyle>
          <a:p/>
        </p:txBody>
      </p:sp>
      <p:sp>
        <p:nvSpPr>
          <p:cNvPr id="238" name="Google Shape;238;p52"/>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9" name="Google Shape;239;p52"/>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0" name="Google Shape;240;p52"/>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41" name="Shape 241"/>
        <p:cNvGrpSpPr/>
        <p:nvPr/>
      </p:nvGrpSpPr>
      <p:grpSpPr>
        <a:xfrm>
          <a:off x="0" y="0"/>
          <a:ext cx="0" cy="0"/>
          <a:chOff x="0" y="0"/>
          <a:chExt cx="0" cy="0"/>
        </a:xfrm>
      </p:grpSpPr>
      <p:sp>
        <p:nvSpPr>
          <p:cNvPr id="242" name="Google Shape;242;p53"/>
          <p:cNvSpPr txBox="1"/>
          <p:nvPr>
            <p:ph type="title"/>
          </p:nvPr>
        </p:nvSpPr>
        <p:spPr>
          <a:xfrm>
            <a:off x="1774604" y="329254"/>
            <a:ext cx="5594792" cy="209323"/>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b="1" i="0" sz="1600">
                <a:solidFill>
                  <a:schemeClr val="dk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3" name="Google Shape;243;p53"/>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4" name="Google Shape;244;p53"/>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5" name="Google Shape;245;p53"/>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246" name="Shape 246"/>
        <p:cNvGrpSpPr/>
        <p:nvPr/>
      </p:nvGrpSpPr>
      <p:grpSpPr>
        <a:xfrm>
          <a:off x="0" y="0"/>
          <a:ext cx="0" cy="0"/>
          <a:chOff x="0" y="0"/>
          <a:chExt cx="0" cy="0"/>
        </a:xfrm>
      </p:grpSpPr>
      <p:sp>
        <p:nvSpPr>
          <p:cNvPr id="247" name="Google Shape;247;p54"/>
          <p:cNvSpPr txBox="1"/>
          <p:nvPr>
            <p:ph idx="11" type="ftr"/>
          </p:nvPr>
        </p:nvSpPr>
        <p:spPr>
          <a:xfrm>
            <a:off x="3108960" y="4783455"/>
            <a:ext cx="2926200" cy="188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8" name="Google Shape;248;p54"/>
          <p:cNvSpPr txBox="1"/>
          <p:nvPr>
            <p:ph idx="10" type="dt"/>
          </p:nvPr>
        </p:nvSpPr>
        <p:spPr>
          <a:xfrm>
            <a:off x="457199" y="4783455"/>
            <a:ext cx="2103000" cy="188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solidFill>
                  <a:srgbClr val="888888"/>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9" name="Google Shape;249;p54"/>
          <p:cNvSpPr txBox="1"/>
          <p:nvPr>
            <p:ph idx="12" type="sldNum"/>
          </p:nvPr>
        </p:nvSpPr>
        <p:spPr>
          <a:xfrm>
            <a:off x="6583680" y="4783455"/>
            <a:ext cx="2103000" cy="188400"/>
          </a:xfrm>
          <a:prstGeom prst="rect">
            <a:avLst/>
          </a:prstGeom>
          <a:noFill/>
          <a:ln>
            <a:noFill/>
          </a:ln>
        </p:spPr>
        <p:txBody>
          <a:bodyPr anchorCtr="0" anchor="t" bIns="0" lIns="0" spcFirstLastPara="1" rIns="0" wrap="square" tIns="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9.xml"/><Relationship Id="rId10" Type="http://schemas.openxmlformats.org/officeDocument/2006/relationships/slideLayout" Target="../slideLayouts/slideLayout28.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5"/>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 name="Google Shape;64;p15"/>
          <p:cNvSpPr txBox="1"/>
          <p:nvPr>
            <p:ph type="title"/>
          </p:nvPr>
        </p:nvSpPr>
        <p:spPr>
          <a:xfrm>
            <a:off x="1774604" y="329254"/>
            <a:ext cx="5594792" cy="209319"/>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1" i="0" sz="16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5"/>
          <p:cNvSpPr txBox="1"/>
          <p:nvPr>
            <p:ph idx="1" type="body"/>
          </p:nvPr>
        </p:nvSpPr>
        <p:spPr>
          <a:xfrm>
            <a:off x="1774604" y="1241333"/>
            <a:ext cx="5005308" cy="14652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Lato Light"/>
                <a:ea typeface="Lato Light"/>
                <a:cs typeface="Lato Light"/>
                <a:sym typeface="Lato Light"/>
              </a:defRPr>
            </a:lvl1pPr>
            <a:lvl2pPr indent="-228600" lvl="1" marL="914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9pPr>
          </a:lstStyle>
          <a:p/>
        </p:txBody>
      </p:sp>
      <p:sp>
        <p:nvSpPr>
          <p:cNvPr id="66" name="Google Shape;66;p15"/>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1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7" name="Google Shape;67;p15"/>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9" name="Shape 99"/>
        <p:cNvGrpSpPr/>
        <p:nvPr/>
      </p:nvGrpSpPr>
      <p:grpSpPr>
        <a:xfrm>
          <a:off x="0" y="0"/>
          <a:ext cx="0" cy="0"/>
          <a:chOff x="0" y="0"/>
          <a:chExt cx="0" cy="0"/>
        </a:xfrm>
      </p:grpSpPr>
      <p:sp>
        <p:nvSpPr>
          <p:cNvPr id="100" name="Google Shape;100;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01" name="Google Shape;101;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02" name="Google Shape;102;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56" name="Shape 156"/>
        <p:cNvGrpSpPr/>
        <p:nvPr/>
      </p:nvGrpSpPr>
      <p:grpSpPr>
        <a:xfrm>
          <a:off x="0" y="0"/>
          <a:ext cx="0" cy="0"/>
          <a:chOff x="0" y="0"/>
          <a:chExt cx="0" cy="0"/>
        </a:xfrm>
      </p:grpSpPr>
      <p:sp>
        <p:nvSpPr>
          <p:cNvPr id="157" name="Google Shape;157;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58" name="Google Shape;158;p3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59" name="Google Shape;159;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49"/>
          <p:cNvSpPr/>
          <p:nvPr/>
        </p:nvSpPr>
        <p:spPr>
          <a:xfrm>
            <a:off x="7600895" y="1"/>
            <a:ext cx="0" cy="5141772"/>
          </a:xfrm>
          <a:custGeom>
            <a:rect b="b" l="l" r="r" t="t"/>
            <a:pathLst>
              <a:path extrusionOk="0" h="7560309" w="120000">
                <a:moveTo>
                  <a:pt x="0" y="0"/>
                </a:moveTo>
                <a:lnTo>
                  <a:pt x="0" y="7560005"/>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15" name="Google Shape;215;p49"/>
          <p:cNvSpPr txBox="1"/>
          <p:nvPr>
            <p:ph type="title"/>
          </p:nvPr>
        </p:nvSpPr>
        <p:spPr>
          <a:xfrm>
            <a:off x="1774604" y="329254"/>
            <a:ext cx="5594792" cy="209319"/>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1" i="0" sz="16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16" name="Google Shape;216;p49"/>
          <p:cNvSpPr txBox="1"/>
          <p:nvPr>
            <p:ph idx="1" type="body"/>
          </p:nvPr>
        </p:nvSpPr>
        <p:spPr>
          <a:xfrm>
            <a:off x="1774604" y="1241333"/>
            <a:ext cx="5005308" cy="14652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Lato Light"/>
                <a:ea typeface="Lato Light"/>
                <a:cs typeface="Lato Light"/>
                <a:sym typeface="Lato Light"/>
              </a:defRPr>
            </a:lvl1pPr>
            <a:lvl2pPr indent="-228600" lvl="1" marL="914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Calibri"/>
                <a:ea typeface="Calibri"/>
                <a:cs typeface="Calibri"/>
                <a:sym typeface="Calibri"/>
              </a:defRPr>
            </a:lvl9pPr>
          </a:lstStyle>
          <a:p/>
        </p:txBody>
      </p:sp>
      <p:sp>
        <p:nvSpPr>
          <p:cNvPr id="217" name="Google Shape;217;p49"/>
          <p:cNvSpPr txBox="1"/>
          <p:nvPr>
            <p:ph idx="11" type="ftr"/>
          </p:nvPr>
        </p:nvSpPr>
        <p:spPr>
          <a:xfrm>
            <a:off x="3108960" y="4783455"/>
            <a:ext cx="2926080" cy="188387"/>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1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18" name="Google Shape;218;p49"/>
          <p:cNvSpPr txBox="1"/>
          <p:nvPr>
            <p:ph idx="10" type="dt"/>
          </p:nvPr>
        </p:nvSpPr>
        <p:spPr>
          <a:xfrm>
            <a:off x="457199" y="4783455"/>
            <a:ext cx="2103121" cy="18838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219" name="Google Shape;219;p49"/>
          <p:cNvSpPr txBox="1"/>
          <p:nvPr>
            <p:ph idx="12" type="sldNum"/>
          </p:nvPr>
        </p:nvSpPr>
        <p:spPr>
          <a:xfrm>
            <a:off x="6583680" y="4783455"/>
            <a:ext cx="2103121" cy="188387"/>
          </a:xfrm>
          <a:prstGeom prst="rect">
            <a:avLst/>
          </a:prstGeom>
          <a:noFill/>
          <a:ln>
            <a:noFill/>
          </a:ln>
        </p:spPr>
        <p:txBody>
          <a:bodyPr anchorCtr="0" anchor="t" bIns="0" lIns="0" spcFirstLastPara="1" rIns="0" wrap="square" tIns="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7.jpg"/><Relationship Id="rId9" Type="http://schemas.openxmlformats.org/officeDocument/2006/relationships/image" Target="../media/image1.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9.jpg"/><Relationship Id="rId8"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4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4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4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1.xml"/><Relationship Id="rId3" Type="http://schemas.openxmlformats.org/officeDocument/2006/relationships/image" Target="../media/image4.jpg"/><Relationship Id="rId4" Type="http://schemas.openxmlformats.org/officeDocument/2006/relationships/image" Target="../media/image7.jpg"/><Relationship Id="rId5" Type="http://schemas.openxmlformats.org/officeDocument/2006/relationships/image" Target="../media/image11.jpg"/><Relationship Id="rId6" Type="http://schemas.openxmlformats.org/officeDocument/2006/relationships/image" Target="../media/image12.jpg"/><Relationship Id="rId7" Type="http://schemas.openxmlformats.org/officeDocument/2006/relationships/image" Target="../media/image9.jpg"/><Relationship Id="rId8"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55"/>
          <p:cNvSpPr/>
          <p:nvPr/>
        </p:nvSpPr>
        <p:spPr>
          <a:xfrm>
            <a:off x="1541907" y="0"/>
            <a:ext cx="0" cy="5141772"/>
          </a:xfrm>
          <a:custGeom>
            <a:rect b="b" l="l" r="r" t="t"/>
            <a:pathLst>
              <a:path extrusionOk="0" h="7560309" w="120000">
                <a:moveTo>
                  <a:pt x="0" y="0"/>
                </a:moveTo>
                <a:lnTo>
                  <a:pt x="0" y="7560005"/>
                </a:lnTo>
              </a:path>
            </a:pathLst>
          </a:custGeom>
          <a:noFill/>
          <a:ln cap="flat" cmpd="sng" w="9525">
            <a:solidFill>
              <a:srgbClr val="A7A9AC"/>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255" name="Google Shape;255;p55"/>
          <p:cNvSpPr txBox="1"/>
          <p:nvPr/>
        </p:nvSpPr>
        <p:spPr>
          <a:xfrm>
            <a:off x="1683025" y="1690550"/>
            <a:ext cx="5310900" cy="3402600"/>
          </a:xfrm>
          <a:prstGeom prst="rect">
            <a:avLst/>
          </a:prstGeom>
          <a:noFill/>
          <a:ln>
            <a:noFill/>
          </a:ln>
        </p:spPr>
        <p:txBody>
          <a:bodyPr anchorCtr="0" anchor="t" bIns="0" lIns="0" spcFirstLastPara="1" rIns="0" wrap="square" tIns="66775">
            <a:spAutoFit/>
          </a:bodyPr>
          <a:lstStyle/>
          <a:p>
            <a:pPr indent="0" lvl="0" marL="0" marR="0" rtl="0" algn="ctr">
              <a:spcBef>
                <a:spcPts val="0"/>
              </a:spcBef>
              <a:spcAft>
                <a:spcPts val="0"/>
              </a:spcAft>
              <a:buNone/>
            </a:pPr>
            <a:r>
              <a:rPr b="1" lang="en" sz="2800">
                <a:solidFill>
                  <a:schemeClr val="dk1"/>
                </a:solidFill>
                <a:latin typeface="Lato"/>
                <a:ea typeface="Lato"/>
                <a:cs typeface="Lato"/>
                <a:sym typeface="Lato"/>
              </a:rPr>
              <a:t>Welcome to…</a:t>
            </a:r>
            <a:endParaRPr sz="1000"/>
          </a:p>
          <a:p>
            <a:pPr indent="0" lvl="0" marL="0" marR="0" rtl="0" algn="ctr">
              <a:spcBef>
                <a:spcPts val="500"/>
              </a:spcBef>
              <a:spcAft>
                <a:spcPts val="0"/>
              </a:spcAft>
              <a:buNone/>
            </a:pPr>
            <a:r>
              <a:t/>
            </a:r>
            <a:endParaRPr b="1" sz="1000">
              <a:solidFill>
                <a:schemeClr val="dk1"/>
              </a:solidFill>
              <a:latin typeface="Lato"/>
              <a:ea typeface="Lato"/>
              <a:cs typeface="Lato"/>
              <a:sym typeface="Lato"/>
            </a:endParaRPr>
          </a:p>
          <a:p>
            <a:pPr indent="0" lvl="0" marL="0" marR="0" rtl="0" algn="ctr">
              <a:spcBef>
                <a:spcPts val="500"/>
              </a:spcBef>
              <a:spcAft>
                <a:spcPts val="0"/>
              </a:spcAft>
              <a:buNone/>
            </a:pPr>
            <a:r>
              <a:rPr lang="en" sz="2100">
                <a:solidFill>
                  <a:schemeClr val="dk1"/>
                </a:solidFill>
                <a:latin typeface="Lato"/>
                <a:ea typeface="Lato"/>
                <a:cs typeface="Lato"/>
                <a:sym typeface="Lato"/>
              </a:rPr>
              <a:t>Penny Price Academy</a:t>
            </a:r>
            <a:endParaRPr sz="1000"/>
          </a:p>
          <a:p>
            <a:pPr indent="0" lvl="0" marL="0" marR="0" rtl="0" algn="ctr">
              <a:spcBef>
                <a:spcPts val="500"/>
              </a:spcBef>
              <a:spcAft>
                <a:spcPts val="0"/>
              </a:spcAft>
              <a:buNone/>
            </a:pPr>
            <a:r>
              <a:rPr lang="en" sz="2100">
                <a:solidFill>
                  <a:schemeClr val="dk1"/>
                </a:solidFill>
                <a:latin typeface="Lato"/>
                <a:ea typeface="Lato"/>
                <a:cs typeface="Lato"/>
                <a:sym typeface="Lato"/>
              </a:rPr>
              <a:t>of Aromatherapy</a:t>
            </a:r>
            <a:endParaRPr sz="1000"/>
          </a:p>
          <a:p>
            <a:pPr indent="0" lvl="0" marL="0" marR="0" rtl="0" algn="ctr">
              <a:spcBef>
                <a:spcPts val="500"/>
              </a:spcBef>
              <a:spcAft>
                <a:spcPts val="0"/>
              </a:spcAft>
              <a:buNone/>
            </a:pPr>
            <a:r>
              <a:t/>
            </a:r>
            <a:endParaRPr b="1" sz="1100">
              <a:solidFill>
                <a:schemeClr val="dk1"/>
              </a:solidFill>
              <a:latin typeface="Lato"/>
              <a:ea typeface="Lato"/>
              <a:cs typeface="Lato"/>
              <a:sym typeface="Lato"/>
            </a:endParaRPr>
          </a:p>
          <a:p>
            <a:pPr indent="0" lvl="0" marL="0" marR="0" rtl="0" algn="ctr">
              <a:spcBef>
                <a:spcPts val="0"/>
              </a:spcBef>
              <a:spcAft>
                <a:spcPts val="0"/>
              </a:spcAft>
              <a:buNone/>
            </a:pPr>
            <a:r>
              <a:rPr b="1" lang="en" sz="2900">
                <a:solidFill>
                  <a:schemeClr val="dk1"/>
                </a:solidFill>
                <a:latin typeface="Lato"/>
                <a:ea typeface="Lato"/>
                <a:cs typeface="Lato"/>
                <a:sym typeface="Lato"/>
              </a:rPr>
              <a:t>Saturday Club</a:t>
            </a:r>
            <a:endParaRPr b="1" sz="2900">
              <a:solidFill>
                <a:schemeClr val="dk1"/>
              </a:solidFill>
              <a:latin typeface="Lato"/>
              <a:ea typeface="Lato"/>
              <a:cs typeface="Lato"/>
              <a:sym typeface="Lato"/>
            </a:endParaRPr>
          </a:p>
          <a:p>
            <a:pPr indent="0" lvl="0" marL="0" marR="0" rtl="0" algn="ctr">
              <a:spcBef>
                <a:spcPts val="0"/>
              </a:spcBef>
              <a:spcAft>
                <a:spcPts val="0"/>
              </a:spcAft>
              <a:buNone/>
            </a:pPr>
            <a:r>
              <a:t/>
            </a:r>
            <a:endParaRPr b="1" sz="3000">
              <a:solidFill>
                <a:schemeClr val="dk1"/>
              </a:solidFill>
              <a:latin typeface="Lato"/>
              <a:ea typeface="Lato"/>
              <a:cs typeface="Lato"/>
              <a:sym typeface="Lato"/>
            </a:endParaRPr>
          </a:p>
          <a:p>
            <a:pPr indent="0" lvl="0" marL="0" rtl="0" algn="ctr">
              <a:spcBef>
                <a:spcPts val="0"/>
              </a:spcBef>
              <a:spcAft>
                <a:spcPts val="0"/>
              </a:spcAft>
              <a:buSzPts val="1100"/>
              <a:buNone/>
            </a:pPr>
            <a:r>
              <a:rPr lang="en" sz="2500">
                <a:solidFill>
                  <a:schemeClr val="dk1"/>
                </a:solidFill>
                <a:latin typeface="Lato"/>
                <a:ea typeface="Lato"/>
                <a:cs typeface="Lato"/>
                <a:sym typeface="Lato"/>
              </a:rPr>
              <a:t>Supporting Children’s Mental Health with Essential Oils</a:t>
            </a:r>
            <a:endParaRPr sz="1900">
              <a:solidFill>
                <a:schemeClr val="dk1"/>
              </a:solidFill>
              <a:latin typeface="Lato"/>
              <a:ea typeface="Lato"/>
              <a:cs typeface="Lato"/>
              <a:sym typeface="Lato"/>
            </a:endParaRPr>
          </a:p>
        </p:txBody>
      </p:sp>
      <p:pic>
        <p:nvPicPr>
          <p:cNvPr id="256" name="Google Shape;256;p55"/>
          <p:cNvPicPr preferRelativeResize="0"/>
          <p:nvPr/>
        </p:nvPicPr>
        <p:blipFill rotWithShape="1">
          <a:blip r:embed="rId3">
            <a:alphaModFix/>
          </a:blip>
          <a:srcRect b="0" l="0" r="0" t="0"/>
          <a:stretch/>
        </p:blipFill>
        <p:spPr>
          <a:xfrm>
            <a:off x="-27150" y="3452753"/>
            <a:ext cx="1710182" cy="1710182"/>
          </a:xfrm>
          <a:prstGeom prst="rect">
            <a:avLst/>
          </a:prstGeom>
          <a:noFill/>
          <a:ln>
            <a:noFill/>
          </a:ln>
        </p:spPr>
      </p:pic>
      <p:pic>
        <p:nvPicPr>
          <p:cNvPr id="257" name="Google Shape;257;p55"/>
          <p:cNvPicPr preferRelativeResize="0"/>
          <p:nvPr/>
        </p:nvPicPr>
        <p:blipFill rotWithShape="1">
          <a:blip r:embed="rId4">
            <a:alphaModFix/>
          </a:blip>
          <a:srcRect b="0" l="0" r="0" t="0"/>
          <a:stretch/>
        </p:blipFill>
        <p:spPr>
          <a:xfrm>
            <a:off x="-27149" y="1715803"/>
            <a:ext cx="1710181" cy="1710181"/>
          </a:xfrm>
          <a:prstGeom prst="rect">
            <a:avLst/>
          </a:prstGeom>
          <a:noFill/>
          <a:ln>
            <a:noFill/>
          </a:ln>
        </p:spPr>
      </p:pic>
      <p:pic>
        <p:nvPicPr>
          <p:cNvPr id="258" name="Google Shape;258;p55"/>
          <p:cNvPicPr preferRelativeResize="0"/>
          <p:nvPr/>
        </p:nvPicPr>
        <p:blipFill rotWithShape="1">
          <a:blip r:embed="rId5">
            <a:alphaModFix/>
          </a:blip>
          <a:srcRect b="0" l="0" r="0" t="0"/>
          <a:stretch/>
        </p:blipFill>
        <p:spPr>
          <a:xfrm>
            <a:off x="6994036" y="3452753"/>
            <a:ext cx="1709952" cy="1709952"/>
          </a:xfrm>
          <a:prstGeom prst="rect">
            <a:avLst/>
          </a:prstGeom>
          <a:noFill/>
          <a:ln>
            <a:noFill/>
          </a:ln>
        </p:spPr>
      </p:pic>
      <p:pic>
        <p:nvPicPr>
          <p:cNvPr id="259" name="Google Shape;259;p55"/>
          <p:cNvPicPr preferRelativeResize="0"/>
          <p:nvPr/>
        </p:nvPicPr>
        <p:blipFill rotWithShape="1">
          <a:blip r:embed="rId6">
            <a:alphaModFix/>
          </a:blip>
          <a:srcRect b="0" l="0" r="0" t="1136"/>
          <a:stretch/>
        </p:blipFill>
        <p:spPr>
          <a:xfrm>
            <a:off x="6993747" y="0"/>
            <a:ext cx="1710182" cy="1690748"/>
          </a:xfrm>
          <a:prstGeom prst="rect">
            <a:avLst/>
          </a:prstGeom>
          <a:noFill/>
          <a:ln>
            <a:noFill/>
          </a:ln>
        </p:spPr>
      </p:pic>
      <p:pic>
        <p:nvPicPr>
          <p:cNvPr id="260" name="Google Shape;260;p55"/>
          <p:cNvPicPr preferRelativeResize="0"/>
          <p:nvPr/>
        </p:nvPicPr>
        <p:blipFill rotWithShape="1">
          <a:blip r:embed="rId7">
            <a:alphaModFix/>
          </a:blip>
          <a:srcRect b="0" l="0" r="0" t="0"/>
          <a:stretch/>
        </p:blipFill>
        <p:spPr>
          <a:xfrm>
            <a:off x="6994036" y="1715803"/>
            <a:ext cx="1709952" cy="1709952"/>
          </a:xfrm>
          <a:prstGeom prst="rect">
            <a:avLst/>
          </a:prstGeom>
          <a:noFill/>
          <a:ln>
            <a:noFill/>
          </a:ln>
        </p:spPr>
      </p:pic>
      <p:pic>
        <p:nvPicPr>
          <p:cNvPr id="261" name="Google Shape;261;p55"/>
          <p:cNvPicPr preferRelativeResize="0"/>
          <p:nvPr/>
        </p:nvPicPr>
        <p:blipFill rotWithShape="1">
          <a:blip r:embed="rId8">
            <a:alphaModFix/>
          </a:blip>
          <a:srcRect b="0" l="0" r="0" t="1880"/>
          <a:stretch/>
        </p:blipFill>
        <p:spPr>
          <a:xfrm>
            <a:off x="-43440" y="0"/>
            <a:ext cx="1723138" cy="1690747"/>
          </a:xfrm>
          <a:prstGeom prst="rect">
            <a:avLst/>
          </a:prstGeom>
          <a:noFill/>
          <a:ln>
            <a:noFill/>
          </a:ln>
        </p:spPr>
      </p:pic>
      <p:pic>
        <p:nvPicPr>
          <p:cNvPr id="262" name="Google Shape;262;p55"/>
          <p:cNvPicPr preferRelativeResize="0"/>
          <p:nvPr/>
        </p:nvPicPr>
        <p:blipFill rotWithShape="1">
          <a:blip r:embed="rId9">
            <a:alphaModFix/>
          </a:blip>
          <a:srcRect b="0" l="0" r="0" t="0"/>
          <a:stretch/>
        </p:blipFill>
        <p:spPr>
          <a:xfrm>
            <a:off x="3659773" y="148575"/>
            <a:ext cx="1361207" cy="13612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64"/>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71" name="Google Shape;571;p64"/>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2" name="Google Shape;572;p64"/>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3" name="Google Shape;573;p64"/>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4" name="Google Shape;574;p64"/>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5" name="Google Shape;575;p64"/>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6" name="Google Shape;576;p64"/>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7" name="Google Shape;577;p64"/>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8" name="Google Shape;578;p64"/>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79" name="Google Shape;579;p64"/>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0" name="Google Shape;580;p64"/>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1" name="Google Shape;581;p64"/>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2" name="Google Shape;582;p64"/>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3" name="Google Shape;583;p64"/>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4" name="Google Shape;584;p64"/>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5" name="Google Shape;585;p64"/>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6" name="Google Shape;586;p64"/>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7" name="Google Shape;587;p64"/>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8" name="Google Shape;588;p64"/>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89" name="Google Shape;589;p64"/>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0" name="Google Shape;590;p64"/>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1" name="Google Shape;591;p64"/>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2" name="Google Shape;592;p64"/>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3" name="Google Shape;593;p64"/>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4" name="Google Shape;594;p64"/>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5" name="Google Shape;595;p64"/>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6" name="Google Shape;596;p64"/>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7" name="Google Shape;597;p64"/>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98" name="Google Shape;598;p64"/>
          <p:cNvSpPr txBox="1"/>
          <p:nvPr>
            <p:ph type="title"/>
          </p:nvPr>
        </p:nvSpPr>
        <p:spPr>
          <a:xfrm>
            <a:off x="1750525" y="239073"/>
            <a:ext cx="5787600" cy="822900"/>
          </a:xfrm>
          <a:prstGeom prst="rect">
            <a:avLst/>
          </a:prstGeom>
          <a:noFill/>
          <a:ln>
            <a:noFill/>
          </a:ln>
        </p:spPr>
        <p:txBody>
          <a:bodyPr anchorCtr="0" anchor="t" bIns="0" lIns="0" spcFirstLastPara="1" rIns="0" wrap="square" tIns="10125">
            <a:noAutofit/>
          </a:bodyPr>
          <a:lstStyle/>
          <a:p>
            <a:pPr indent="0" lvl="0" marL="12700" rtl="0" algn="l">
              <a:spcBef>
                <a:spcPts val="0"/>
              </a:spcBef>
              <a:spcAft>
                <a:spcPts val="0"/>
              </a:spcAft>
              <a:buNone/>
            </a:pPr>
            <a:r>
              <a:rPr lang="en" sz="2500"/>
              <a:t>Roman Chamomile</a:t>
            </a:r>
            <a:endParaRPr sz="2500"/>
          </a:p>
          <a:p>
            <a:pPr indent="0" lvl="0" marL="12700" rtl="0" algn="l">
              <a:spcBef>
                <a:spcPts val="0"/>
              </a:spcBef>
              <a:spcAft>
                <a:spcPts val="0"/>
              </a:spcAft>
              <a:buNone/>
            </a:pPr>
            <a:r>
              <a:rPr b="0" i="1" lang="en" sz="2500"/>
              <a:t>(Anthemis nobilis)</a:t>
            </a:r>
            <a:endParaRPr b="0" sz="2500"/>
          </a:p>
          <a:p>
            <a:pPr indent="0" lvl="0" marL="12700" rtl="0" algn="l">
              <a:spcBef>
                <a:spcPts val="0"/>
              </a:spcBef>
              <a:spcAft>
                <a:spcPts val="0"/>
              </a:spcAft>
              <a:buNone/>
            </a:pPr>
            <a:r>
              <a:t/>
            </a:r>
            <a:endParaRPr b="0" sz="2500"/>
          </a:p>
        </p:txBody>
      </p:sp>
      <p:sp>
        <p:nvSpPr>
          <p:cNvPr id="599" name="Google Shape;599;p64"/>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2024</a:t>
            </a:r>
            <a:endParaRPr b="0" i="0" sz="600" u="none" cap="none" strike="noStrike">
              <a:solidFill>
                <a:schemeClr val="dk1"/>
              </a:solidFill>
              <a:latin typeface="Lato Black"/>
              <a:ea typeface="Lato Black"/>
              <a:cs typeface="Lato Black"/>
              <a:sym typeface="Lato Black"/>
            </a:endParaRPr>
          </a:p>
        </p:txBody>
      </p:sp>
      <p:sp>
        <p:nvSpPr>
          <p:cNvPr id="600" name="Google Shape;600;p64"/>
          <p:cNvSpPr txBox="1"/>
          <p:nvPr/>
        </p:nvSpPr>
        <p:spPr>
          <a:xfrm>
            <a:off x="1618375" y="1209200"/>
            <a:ext cx="5856000" cy="34752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700">
                <a:latin typeface="Lato"/>
                <a:ea typeface="Lato"/>
                <a:cs typeface="Lato"/>
                <a:sym typeface="Lato"/>
              </a:rPr>
              <a:t>A very gentle oil, Roman chamomile is soothing, calming and an antidepressant and particularly helpful where stress and anxiety cause a child to be fretful, irritable or nervous. </a:t>
            </a:r>
            <a:endParaRPr sz="1700">
              <a:latin typeface="Lato"/>
              <a:ea typeface="Lato"/>
              <a:cs typeface="Lato"/>
              <a:sym typeface="Lato"/>
            </a:endParaRPr>
          </a:p>
          <a:p>
            <a:pPr indent="0" lvl="0" marL="0" rtl="0" algn="l">
              <a:spcBef>
                <a:spcPts val="0"/>
              </a:spcBef>
              <a:spcAft>
                <a:spcPts val="0"/>
              </a:spcAft>
              <a:buNone/>
            </a:pPr>
            <a:r>
              <a:t/>
            </a:r>
            <a:endParaRPr sz="1700">
              <a:latin typeface="Lato"/>
              <a:ea typeface="Lato"/>
              <a:cs typeface="Lato"/>
              <a:sym typeface="Lato"/>
            </a:endParaRPr>
          </a:p>
          <a:p>
            <a:pPr indent="0" lvl="0" marL="0" rtl="0" algn="l">
              <a:spcBef>
                <a:spcPts val="0"/>
              </a:spcBef>
              <a:spcAft>
                <a:spcPts val="0"/>
              </a:spcAft>
              <a:buNone/>
            </a:pPr>
            <a:r>
              <a:rPr lang="en" sz="1700">
                <a:latin typeface="Lato"/>
                <a:ea typeface="Lato"/>
                <a:cs typeface="Lato"/>
                <a:sym typeface="Lato"/>
              </a:rPr>
              <a:t>The oil is effective in calming down annoyance, anger and irritation particularly in small children.</a:t>
            </a:r>
            <a:endParaRPr sz="1700">
              <a:latin typeface="Lato"/>
              <a:ea typeface="Lato"/>
              <a:cs typeface="Lato"/>
              <a:sym typeface="Lato"/>
            </a:endParaRPr>
          </a:p>
          <a:p>
            <a:pPr indent="0" lvl="0" marL="0" rtl="0" algn="l">
              <a:spcBef>
                <a:spcPts val="0"/>
              </a:spcBef>
              <a:spcAft>
                <a:spcPts val="0"/>
              </a:spcAft>
              <a:buNone/>
            </a:pPr>
            <a:r>
              <a:t/>
            </a:r>
            <a:endParaRPr sz="1700">
              <a:latin typeface="Lato"/>
              <a:ea typeface="Lato"/>
              <a:cs typeface="Lato"/>
              <a:sym typeface="Lato"/>
            </a:endParaRPr>
          </a:p>
          <a:p>
            <a:pPr indent="0" lvl="0" marL="0" rtl="0" algn="l">
              <a:spcBef>
                <a:spcPts val="0"/>
              </a:spcBef>
              <a:spcAft>
                <a:spcPts val="0"/>
              </a:spcAft>
              <a:buNone/>
            </a:pPr>
            <a:r>
              <a:rPr lang="en" sz="1700">
                <a:latin typeface="Lato"/>
                <a:ea typeface="Lato"/>
                <a:cs typeface="Lato"/>
                <a:sym typeface="Lato"/>
              </a:rPr>
              <a:t>It is said to help to relax and diffuse tension at its root and can act as a hypnotic for acute stress-related conditions.</a:t>
            </a:r>
            <a:endParaRPr sz="1700">
              <a:latin typeface="Lato"/>
              <a:ea typeface="Lato"/>
              <a:cs typeface="Lato"/>
              <a:sym typeface="Lato"/>
            </a:endParaRPr>
          </a:p>
          <a:p>
            <a:pPr indent="0" lvl="0" marL="0" rtl="0" algn="l">
              <a:spcBef>
                <a:spcPts val="0"/>
              </a:spcBef>
              <a:spcAft>
                <a:spcPts val="0"/>
              </a:spcAft>
              <a:buNone/>
            </a:pPr>
            <a:r>
              <a:t/>
            </a:r>
            <a:endParaRPr sz="1700">
              <a:latin typeface="Lato"/>
              <a:ea typeface="Lato"/>
              <a:cs typeface="Lato"/>
              <a:sym typeface="Lato"/>
            </a:endParaRPr>
          </a:p>
          <a:p>
            <a:pPr indent="0" lvl="0" marL="0" rtl="0" algn="l">
              <a:spcBef>
                <a:spcPts val="0"/>
              </a:spcBef>
              <a:spcAft>
                <a:spcPts val="0"/>
              </a:spcAft>
              <a:buNone/>
            </a:pPr>
            <a:r>
              <a:rPr lang="en" sz="1700">
                <a:latin typeface="Lato"/>
                <a:ea typeface="Lato"/>
                <a:cs typeface="Lato"/>
                <a:sym typeface="Lato"/>
              </a:rPr>
              <a:t>Physically, its actions </a:t>
            </a:r>
            <a:r>
              <a:rPr lang="en" sz="1700">
                <a:latin typeface="Lato"/>
                <a:ea typeface="Lato"/>
                <a:cs typeface="Lato"/>
                <a:sym typeface="Lato"/>
              </a:rPr>
              <a:t>mirror</a:t>
            </a:r>
            <a:r>
              <a:rPr lang="en" sz="1700">
                <a:latin typeface="Lato"/>
                <a:ea typeface="Lato"/>
                <a:cs typeface="Lato"/>
                <a:sym typeface="Lato"/>
              </a:rPr>
              <a:t> its psychological effects helping with tension headaches, nervous digestive problems (nausea, bowel issues etc).</a:t>
            </a:r>
            <a:endParaRPr sz="1700">
              <a:latin typeface="Lato"/>
              <a:ea typeface="Lato"/>
              <a:cs typeface="Lato"/>
              <a:sym typeface="Lato"/>
            </a:endParaRPr>
          </a:p>
        </p:txBody>
      </p:sp>
      <p:pic>
        <p:nvPicPr>
          <p:cNvPr id="601" name="Google Shape;601;p64"/>
          <p:cNvPicPr preferRelativeResize="0"/>
          <p:nvPr/>
        </p:nvPicPr>
        <p:blipFill rotWithShape="1">
          <a:blip r:embed="rId5">
            <a:alphaModFix/>
          </a:blip>
          <a:srcRect b="0" l="35011" r="35011" t="0"/>
          <a:stretch/>
        </p:blipFill>
        <p:spPr>
          <a:xfrm>
            <a:off x="7602093" y="1"/>
            <a:ext cx="1541904" cy="51434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5"/>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09" name="Google Shape;609;p65"/>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0" name="Google Shape;610;p65"/>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1" name="Google Shape;611;p65"/>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2" name="Google Shape;612;p65"/>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3" name="Google Shape;613;p65"/>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4" name="Google Shape;614;p65"/>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5" name="Google Shape;615;p65"/>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6" name="Google Shape;616;p65"/>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7" name="Google Shape;617;p65"/>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8" name="Google Shape;618;p65"/>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19" name="Google Shape;619;p65"/>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0" name="Google Shape;620;p65"/>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1" name="Google Shape;621;p65"/>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2" name="Google Shape;622;p65"/>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3" name="Google Shape;623;p65"/>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4" name="Google Shape;624;p65"/>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5" name="Google Shape;625;p65"/>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6" name="Google Shape;626;p65"/>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7" name="Google Shape;627;p65"/>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8" name="Google Shape;628;p65"/>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29" name="Google Shape;629;p65"/>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0" name="Google Shape;630;p65"/>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1" name="Google Shape;631;p65"/>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2" name="Google Shape;632;p65"/>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3" name="Google Shape;633;p65"/>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4" name="Google Shape;634;p65"/>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5" name="Google Shape;635;p65"/>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36" name="Google Shape;636;p65"/>
          <p:cNvSpPr txBox="1"/>
          <p:nvPr>
            <p:ph type="title"/>
          </p:nvPr>
        </p:nvSpPr>
        <p:spPr>
          <a:xfrm>
            <a:off x="1750525" y="239073"/>
            <a:ext cx="5787600" cy="822900"/>
          </a:xfrm>
          <a:prstGeom prst="rect">
            <a:avLst/>
          </a:prstGeom>
          <a:noFill/>
          <a:ln>
            <a:noFill/>
          </a:ln>
        </p:spPr>
        <p:txBody>
          <a:bodyPr anchorCtr="0" anchor="t" bIns="0" lIns="0" spcFirstLastPara="1" rIns="0" wrap="square" tIns="10125">
            <a:noAutofit/>
          </a:bodyPr>
          <a:lstStyle/>
          <a:p>
            <a:pPr indent="0" lvl="0" marL="12700" rtl="0" algn="l">
              <a:spcBef>
                <a:spcPts val="0"/>
              </a:spcBef>
              <a:spcAft>
                <a:spcPts val="0"/>
              </a:spcAft>
              <a:buNone/>
            </a:pPr>
            <a:r>
              <a:rPr lang="en" sz="2500"/>
              <a:t>Roman Chamomile</a:t>
            </a:r>
            <a:endParaRPr sz="2500"/>
          </a:p>
          <a:p>
            <a:pPr indent="0" lvl="0" marL="12700" rtl="0" algn="l">
              <a:spcBef>
                <a:spcPts val="0"/>
              </a:spcBef>
              <a:spcAft>
                <a:spcPts val="0"/>
              </a:spcAft>
              <a:buNone/>
            </a:pPr>
            <a:r>
              <a:rPr b="0" i="1" lang="en" sz="2500"/>
              <a:t>(Anthemis nobilis)</a:t>
            </a:r>
            <a:endParaRPr b="0" sz="2500"/>
          </a:p>
          <a:p>
            <a:pPr indent="0" lvl="0" marL="12700" rtl="0" algn="l">
              <a:spcBef>
                <a:spcPts val="0"/>
              </a:spcBef>
              <a:spcAft>
                <a:spcPts val="0"/>
              </a:spcAft>
              <a:buNone/>
            </a:pPr>
            <a:r>
              <a:t/>
            </a:r>
            <a:endParaRPr b="0" sz="2500"/>
          </a:p>
        </p:txBody>
      </p:sp>
      <p:sp>
        <p:nvSpPr>
          <p:cNvPr id="637" name="Google Shape;637;p65"/>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2024</a:t>
            </a:r>
            <a:endParaRPr b="0" i="0" sz="600" u="none" cap="none" strike="noStrike">
              <a:solidFill>
                <a:schemeClr val="dk1"/>
              </a:solidFill>
              <a:latin typeface="Lato Black"/>
              <a:ea typeface="Lato Black"/>
              <a:cs typeface="Lato Black"/>
              <a:sym typeface="Lato Black"/>
            </a:endParaRPr>
          </a:p>
        </p:txBody>
      </p:sp>
      <p:sp>
        <p:nvSpPr>
          <p:cNvPr id="638" name="Google Shape;638;p65"/>
          <p:cNvSpPr txBox="1"/>
          <p:nvPr/>
        </p:nvSpPr>
        <p:spPr>
          <a:xfrm>
            <a:off x="1618375" y="1283379"/>
            <a:ext cx="5856000" cy="31212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800">
                <a:latin typeface="Lato"/>
                <a:ea typeface="Lato"/>
                <a:cs typeface="Lato"/>
                <a:sym typeface="Lato"/>
              </a:rPr>
              <a:t>Peter Holmes suggests that when inhaled, chamomile can help dissolve negativity and resolve anger issues.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Valerie Worwood describes chamomile as harmonising, peaceful and soothing to the spirit.</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Gabriel Mojay points out that ‘chamomile is of greatest benefit for problems associated with a build up of tension in the solar plexus.  When in this condition, our emotional needs and wants have usually intensified and if they are frustrated, we can become vexed and irritable. ‘</a:t>
            </a:r>
            <a:endParaRPr sz="1800">
              <a:latin typeface="Lato"/>
              <a:ea typeface="Lato"/>
              <a:cs typeface="Lato"/>
              <a:sym typeface="Lato"/>
            </a:endParaRPr>
          </a:p>
        </p:txBody>
      </p:sp>
      <p:pic>
        <p:nvPicPr>
          <p:cNvPr id="639" name="Google Shape;639;p65"/>
          <p:cNvPicPr preferRelativeResize="0"/>
          <p:nvPr/>
        </p:nvPicPr>
        <p:blipFill rotWithShape="1">
          <a:blip r:embed="rId5">
            <a:alphaModFix/>
          </a:blip>
          <a:srcRect b="0" l="35011" r="35011" t="0"/>
          <a:stretch/>
        </p:blipFill>
        <p:spPr>
          <a:xfrm>
            <a:off x="7602093" y="1"/>
            <a:ext cx="1541904" cy="514349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66"/>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47" name="Google Shape;647;p66"/>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8" name="Google Shape;648;p66"/>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49" name="Google Shape;649;p66"/>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0" name="Google Shape;650;p66"/>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1" name="Google Shape;651;p66"/>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2" name="Google Shape;652;p66"/>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3" name="Google Shape;653;p66"/>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4" name="Google Shape;654;p66"/>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5" name="Google Shape;655;p66"/>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6" name="Google Shape;656;p66"/>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7" name="Google Shape;657;p66"/>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8" name="Google Shape;658;p66"/>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59" name="Google Shape;659;p66"/>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0" name="Google Shape;660;p66"/>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1" name="Google Shape;661;p66"/>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2" name="Google Shape;662;p66"/>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3" name="Google Shape;663;p66"/>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4" name="Google Shape;664;p66"/>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5" name="Google Shape;665;p66"/>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6" name="Google Shape;666;p66"/>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7" name="Google Shape;667;p66"/>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8" name="Google Shape;668;p66"/>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69" name="Google Shape;669;p66"/>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0" name="Google Shape;670;p66"/>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1" name="Google Shape;671;p66"/>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2" name="Google Shape;672;p66"/>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3" name="Google Shape;673;p66"/>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74" name="Google Shape;674;p66"/>
          <p:cNvSpPr txBox="1"/>
          <p:nvPr>
            <p:ph type="title"/>
          </p:nvPr>
        </p:nvSpPr>
        <p:spPr>
          <a:xfrm>
            <a:off x="1750525" y="239073"/>
            <a:ext cx="5787600" cy="822900"/>
          </a:xfrm>
          <a:prstGeom prst="rect">
            <a:avLst/>
          </a:prstGeom>
          <a:noFill/>
          <a:ln>
            <a:noFill/>
          </a:ln>
        </p:spPr>
        <p:txBody>
          <a:bodyPr anchorCtr="0" anchor="t" bIns="0" lIns="0" spcFirstLastPara="1" rIns="0" wrap="square" tIns="10125">
            <a:noAutofit/>
          </a:bodyPr>
          <a:lstStyle/>
          <a:p>
            <a:pPr indent="0" lvl="0" marL="12700" rtl="0" algn="l">
              <a:spcBef>
                <a:spcPts val="0"/>
              </a:spcBef>
              <a:spcAft>
                <a:spcPts val="0"/>
              </a:spcAft>
              <a:buNone/>
            </a:pPr>
            <a:r>
              <a:rPr lang="en" sz="2500"/>
              <a:t>Lavender</a:t>
            </a:r>
            <a:endParaRPr sz="2500"/>
          </a:p>
          <a:p>
            <a:pPr indent="0" lvl="0" marL="12700" rtl="0" algn="l">
              <a:spcBef>
                <a:spcPts val="0"/>
              </a:spcBef>
              <a:spcAft>
                <a:spcPts val="0"/>
              </a:spcAft>
              <a:buNone/>
            </a:pPr>
            <a:r>
              <a:rPr b="0" lang="en" sz="2500"/>
              <a:t>(</a:t>
            </a:r>
            <a:r>
              <a:rPr b="0" i="1" lang="en" sz="2500"/>
              <a:t>Lavendula augustifolia</a:t>
            </a:r>
            <a:r>
              <a:rPr b="0" lang="en" sz="2500"/>
              <a:t>) </a:t>
            </a:r>
            <a:endParaRPr b="0" sz="2500"/>
          </a:p>
        </p:txBody>
      </p:sp>
      <p:sp>
        <p:nvSpPr>
          <p:cNvPr id="675" name="Google Shape;675;p66"/>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2024</a:t>
            </a:r>
            <a:endParaRPr b="0" i="0" sz="600" u="none" cap="none" strike="noStrike">
              <a:solidFill>
                <a:schemeClr val="dk1"/>
              </a:solidFill>
              <a:latin typeface="Lato Black"/>
              <a:ea typeface="Lato Black"/>
              <a:cs typeface="Lato Black"/>
              <a:sym typeface="Lato Black"/>
            </a:endParaRPr>
          </a:p>
        </p:txBody>
      </p:sp>
      <p:sp>
        <p:nvSpPr>
          <p:cNvPr id="676" name="Google Shape;676;p66"/>
          <p:cNvSpPr txBox="1"/>
          <p:nvPr/>
        </p:nvSpPr>
        <p:spPr>
          <a:xfrm>
            <a:off x="1618375" y="1283379"/>
            <a:ext cx="5856000" cy="33984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800">
                <a:latin typeface="Lato"/>
                <a:ea typeface="Lato"/>
                <a:cs typeface="Lato"/>
                <a:sym typeface="Lato"/>
              </a:rPr>
              <a:t>Physically, Lavender is useful for headaches and insomnia which both can arise from stressful situations.</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There have been several studies looking into the use of lavender for PTSD.  A 2012 study found that the majority of the 50 patients they treated with lavender showed an improvement in the symptoms of PTSD,</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Mojay suggests that ‘lavender calms and stabilises and can ease nervous tension and allay feelings of panic and hysteria.  It helps to release pent-up energy and so eases frustration and irritability.’</a:t>
            </a:r>
            <a:endParaRPr sz="1800">
              <a:latin typeface="Lato"/>
              <a:ea typeface="Lato"/>
              <a:cs typeface="Lato"/>
              <a:sym typeface="Lato"/>
            </a:endParaRPr>
          </a:p>
        </p:txBody>
      </p:sp>
      <p:pic>
        <p:nvPicPr>
          <p:cNvPr id="677" name="Google Shape;677;p66"/>
          <p:cNvPicPr preferRelativeResize="0"/>
          <p:nvPr/>
        </p:nvPicPr>
        <p:blipFill rotWithShape="1">
          <a:blip r:embed="rId5">
            <a:alphaModFix/>
          </a:blip>
          <a:srcRect b="0" l="27514" r="27519" t="0"/>
          <a:stretch/>
        </p:blipFill>
        <p:spPr>
          <a:xfrm>
            <a:off x="7602093" y="1"/>
            <a:ext cx="1541904"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67"/>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685" name="Google Shape;685;p67"/>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6" name="Google Shape;686;p67"/>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7" name="Google Shape;687;p67"/>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8" name="Google Shape;688;p67"/>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89" name="Google Shape;689;p67"/>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0" name="Google Shape;690;p67"/>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1" name="Google Shape;691;p67"/>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2" name="Google Shape;692;p67"/>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3" name="Google Shape;693;p67"/>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4" name="Google Shape;694;p67"/>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5" name="Google Shape;695;p67"/>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6" name="Google Shape;696;p67"/>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7" name="Google Shape;697;p67"/>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8" name="Google Shape;698;p67"/>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699" name="Google Shape;699;p67"/>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0" name="Google Shape;700;p67"/>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1" name="Google Shape;701;p67"/>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2" name="Google Shape;702;p67"/>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3" name="Google Shape;703;p67"/>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4" name="Google Shape;704;p67"/>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5" name="Google Shape;705;p67"/>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6" name="Google Shape;706;p67"/>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7" name="Google Shape;707;p67"/>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8" name="Google Shape;708;p67"/>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09" name="Google Shape;709;p67"/>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0" name="Google Shape;710;p67"/>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1" name="Google Shape;711;p67"/>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12" name="Google Shape;712;p67"/>
          <p:cNvSpPr txBox="1"/>
          <p:nvPr>
            <p:ph type="title"/>
          </p:nvPr>
        </p:nvSpPr>
        <p:spPr>
          <a:xfrm>
            <a:off x="1750525" y="239073"/>
            <a:ext cx="5787600" cy="822900"/>
          </a:xfrm>
          <a:prstGeom prst="rect">
            <a:avLst/>
          </a:prstGeom>
          <a:noFill/>
          <a:ln>
            <a:noFill/>
          </a:ln>
        </p:spPr>
        <p:txBody>
          <a:bodyPr anchorCtr="0" anchor="t" bIns="0" lIns="0" spcFirstLastPara="1" rIns="0" wrap="square" tIns="10125">
            <a:noAutofit/>
          </a:bodyPr>
          <a:lstStyle/>
          <a:p>
            <a:pPr indent="0" lvl="0" marL="12700" rtl="0" algn="l">
              <a:spcBef>
                <a:spcPts val="0"/>
              </a:spcBef>
              <a:spcAft>
                <a:spcPts val="0"/>
              </a:spcAft>
              <a:buNone/>
            </a:pPr>
            <a:r>
              <a:rPr lang="en" sz="2500"/>
              <a:t>A calming blend for anxiety</a:t>
            </a:r>
            <a:endParaRPr b="0" sz="2500"/>
          </a:p>
          <a:p>
            <a:pPr indent="0" lvl="0" marL="12700" rtl="0" algn="l">
              <a:spcBef>
                <a:spcPts val="0"/>
              </a:spcBef>
              <a:spcAft>
                <a:spcPts val="0"/>
              </a:spcAft>
              <a:buNone/>
            </a:pPr>
            <a:r>
              <a:t/>
            </a:r>
            <a:endParaRPr b="0" sz="2500"/>
          </a:p>
        </p:txBody>
      </p:sp>
      <p:sp>
        <p:nvSpPr>
          <p:cNvPr id="713" name="Google Shape;713;p67"/>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2024</a:t>
            </a:r>
            <a:endParaRPr b="0" i="0" sz="600" u="none" cap="none" strike="noStrike">
              <a:solidFill>
                <a:schemeClr val="dk1"/>
              </a:solidFill>
              <a:latin typeface="Lato Black"/>
              <a:ea typeface="Lato Black"/>
              <a:cs typeface="Lato Black"/>
              <a:sym typeface="Lato Black"/>
            </a:endParaRPr>
          </a:p>
        </p:txBody>
      </p:sp>
      <p:sp>
        <p:nvSpPr>
          <p:cNvPr id="714" name="Google Shape;714;p67"/>
          <p:cNvSpPr txBox="1"/>
          <p:nvPr/>
        </p:nvSpPr>
        <p:spPr>
          <a:xfrm>
            <a:off x="1618375" y="953225"/>
            <a:ext cx="5856000" cy="36753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800">
                <a:latin typeface="Lato"/>
                <a:ea typeface="Lato"/>
                <a:cs typeface="Lato"/>
                <a:sym typeface="Lato"/>
              </a:rPr>
              <a:t>This blend is not only calming but is perfect if the child is feeling overloaded.</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Make up a nasal inhaler (6-10  total drops of essential oils) or a roller ball ( 3-6  total drops of essential oils to 10 mls of carrier oil) to apply to pulse points,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b="1" lang="en" sz="1800">
                <a:latin typeface="Lato"/>
                <a:ea typeface="Lato"/>
                <a:cs typeface="Lato"/>
                <a:sym typeface="Lato"/>
              </a:rPr>
              <a:t>Mandarin </a:t>
            </a:r>
            <a:r>
              <a:rPr lang="en" sz="1800">
                <a:latin typeface="Lato"/>
                <a:ea typeface="Lato"/>
                <a:cs typeface="Lato"/>
                <a:sym typeface="Lato"/>
              </a:rPr>
              <a:t>- a sedative but also uplifting</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b="1" lang="en" sz="1800">
                <a:latin typeface="Lato"/>
                <a:ea typeface="Lato"/>
                <a:cs typeface="Lato"/>
                <a:sym typeface="Lato"/>
              </a:rPr>
              <a:t>Chamomile</a:t>
            </a:r>
            <a:r>
              <a:rPr lang="en" sz="1800">
                <a:latin typeface="Lato"/>
                <a:ea typeface="Lato"/>
                <a:cs typeface="Lato"/>
                <a:sym typeface="Lato"/>
              </a:rPr>
              <a:t> - gentle and soothing,  helpful where stress and anxiety cause a child to be fretful, irritable or nervous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b="1" lang="en" sz="1800">
                <a:latin typeface="Lato"/>
                <a:ea typeface="Lato"/>
                <a:cs typeface="Lato"/>
                <a:sym typeface="Lato"/>
              </a:rPr>
              <a:t>Lavender </a:t>
            </a:r>
            <a:r>
              <a:rPr lang="en" sz="1800">
                <a:latin typeface="Lato"/>
                <a:ea typeface="Lato"/>
                <a:cs typeface="Lato"/>
                <a:sym typeface="Lato"/>
              </a:rPr>
              <a:t>- calming and balancing</a:t>
            </a:r>
            <a:endParaRPr sz="1800">
              <a:latin typeface="Lato"/>
              <a:ea typeface="Lato"/>
              <a:cs typeface="Lato"/>
              <a:sym typeface="Lato"/>
            </a:endParaRPr>
          </a:p>
        </p:txBody>
      </p:sp>
      <p:pic>
        <p:nvPicPr>
          <p:cNvPr id="715" name="Google Shape;715;p67"/>
          <p:cNvPicPr preferRelativeResize="0"/>
          <p:nvPr/>
        </p:nvPicPr>
        <p:blipFill rotWithShape="1">
          <a:blip r:embed="rId5">
            <a:alphaModFix/>
          </a:blip>
          <a:srcRect b="0" l="40010" r="40008" t="0"/>
          <a:stretch/>
        </p:blipFill>
        <p:spPr>
          <a:xfrm>
            <a:off x="7602093" y="-4824"/>
            <a:ext cx="1541903" cy="51434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68"/>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23" name="Google Shape;723;p68"/>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4" name="Google Shape;724;p68"/>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5" name="Google Shape;725;p68"/>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6" name="Google Shape;726;p68"/>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7" name="Google Shape;727;p68"/>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8" name="Google Shape;728;p68"/>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29" name="Google Shape;729;p68"/>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0" name="Google Shape;730;p68"/>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1" name="Google Shape;731;p68"/>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2" name="Google Shape;732;p68"/>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3" name="Google Shape;733;p68"/>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4" name="Google Shape;734;p68"/>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5" name="Google Shape;735;p68"/>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6" name="Google Shape;736;p68"/>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7" name="Google Shape;737;p68"/>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8" name="Google Shape;738;p68"/>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39" name="Google Shape;739;p68"/>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0" name="Google Shape;740;p68"/>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1" name="Google Shape;741;p68"/>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2" name="Google Shape;742;p68"/>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3" name="Google Shape;743;p68"/>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4" name="Google Shape;744;p68"/>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5" name="Google Shape;745;p68"/>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6" name="Google Shape;746;p68"/>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7" name="Google Shape;747;p68"/>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8" name="Google Shape;748;p68"/>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49" name="Google Shape;749;p68"/>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50" name="Google Shape;750;p68"/>
          <p:cNvSpPr txBox="1"/>
          <p:nvPr>
            <p:ph type="title"/>
          </p:nvPr>
        </p:nvSpPr>
        <p:spPr>
          <a:xfrm>
            <a:off x="1731175" y="239075"/>
            <a:ext cx="5806800" cy="4866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Puberty and mental health</a:t>
            </a:r>
            <a:r>
              <a:rPr lang="en" sz="2500"/>
              <a:t> </a:t>
            </a:r>
            <a:endParaRPr sz="2500"/>
          </a:p>
        </p:txBody>
      </p:sp>
      <p:sp>
        <p:nvSpPr>
          <p:cNvPr id="751" name="Google Shape;751;p68"/>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2024</a:t>
            </a:r>
            <a:endParaRPr b="0" i="0" sz="600" u="none" cap="none" strike="noStrike">
              <a:solidFill>
                <a:schemeClr val="dk1"/>
              </a:solidFill>
              <a:latin typeface="Lato Black"/>
              <a:ea typeface="Lato Black"/>
              <a:cs typeface="Lato Black"/>
              <a:sym typeface="Lato Black"/>
            </a:endParaRPr>
          </a:p>
        </p:txBody>
      </p:sp>
      <p:sp>
        <p:nvSpPr>
          <p:cNvPr id="752" name="Google Shape;752;p68"/>
          <p:cNvSpPr txBox="1"/>
          <p:nvPr/>
        </p:nvSpPr>
        <p:spPr>
          <a:xfrm>
            <a:off x="1618373" y="822814"/>
            <a:ext cx="5856000" cy="38754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900">
                <a:latin typeface="Lato"/>
                <a:ea typeface="Lato"/>
                <a:cs typeface="Lato"/>
                <a:sym typeface="Lato"/>
              </a:rPr>
              <a:t>Some of the changes that occur during puberty can leave young people  open to being more susceptible to stress. </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The hormonal changes they are going through affect things like sleep regulation, irritability, decreased concentration and mood changes. </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In this state a young person could find they are more sensitive to stressors in their environment. </a:t>
            </a:r>
            <a:endParaRPr sz="1900">
              <a:latin typeface="Lato"/>
              <a:ea typeface="Lato"/>
              <a:cs typeface="Lato"/>
              <a:sym typeface="Lato"/>
            </a:endParaRPr>
          </a:p>
          <a:p>
            <a:pPr indent="0" lvl="0" marL="0" marR="0" rtl="0" algn="l">
              <a:lnSpc>
                <a:spcPct val="100000"/>
              </a:lnSpc>
              <a:spcBef>
                <a:spcPts val="0"/>
              </a:spcBef>
              <a:spcAft>
                <a:spcPts val="0"/>
              </a:spcAft>
              <a:buNone/>
            </a:pPr>
            <a:r>
              <a:t/>
            </a:r>
            <a:endParaRPr sz="1900">
              <a:latin typeface="Lato"/>
              <a:ea typeface="Lato"/>
              <a:cs typeface="Lato"/>
              <a:sym typeface="Lato"/>
            </a:endParaRPr>
          </a:p>
          <a:p>
            <a:pPr indent="0" lvl="0" marL="0" marR="0" rtl="0" algn="l">
              <a:lnSpc>
                <a:spcPct val="100000"/>
              </a:lnSpc>
              <a:spcBef>
                <a:spcPts val="0"/>
              </a:spcBef>
              <a:spcAft>
                <a:spcPts val="0"/>
              </a:spcAft>
              <a:buNone/>
            </a:pPr>
            <a:r>
              <a:rPr lang="en" sz="1900">
                <a:latin typeface="Lato"/>
                <a:ea typeface="Lato"/>
                <a:cs typeface="Lato"/>
                <a:sym typeface="Lato"/>
              </a:rPr>
              <a:t>The effects of stress can be seen in increased irritability, anxiety or complete withdrawal. </a:t>
            </a:r>
            <a:endParaRPr sz="1900">
              <a:latin typeface="Lato"/>
              <a:ea typeface="Lato"/>
              <a:cs typeface="Lato"/>
              <a:sym typeface="Lato"/>
            </a:endParaRPr>
          </a:p>
        </p:txBody>
      </p:sp>
      <p:pic>
        <p:nvPicPr>
          <p:cNvPr id="753" name="Google Shape;753;p68"/>
          <p:cNvPicPr preferRelativeResize="0"/>
          <p:nvPr/>
        </p:nvPicPr>
        <p:blipFill rotWithShape="1">
          <a:blip r:embed="rId5">
            <a:alphaModFix/>
          </a:blip>
          <a:srcRect b="0" l="40008" r="40006" t="0"/>
          <a:stretch/>
        </p:blipFill>
        <p:spPr>
          <a:xfrm>
            <a:off x="7602093" y="1"/>
            <a:ext cx="1541904" cy="51435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69"/>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61" name="Google Shape;761;p69"/>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2" name="Google Shape;762;p69"/>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3" name="Google Shape;763;p69"/>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4" name="Google Shape;764;p69"/>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5" name="Google Shape;765;p69"/>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6" name="Google Shape;766;p69"/>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7" name="Google Shape;767;p69"/>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8" name="Google Shape;768;p69"/>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69" name="Google Shape;769;p69"/>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0" name="Google Shape;770;p69"/>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1" name="Google Shape;771;p69"/>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2" name="Google Shape;772;p69"/>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3" name="Google Shape;773;p69"/>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4" name="Google Shape;774;p69"/>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5" name="Google Shape;775;p69"/>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6" name="Google Shape;776;p69"/>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7" name="Google Shape;777;p69"/>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8" name="Google Shape;778;p69"/>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79" name="Google Shape;779;p69"/>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0" name="Google Shape;780;p69"/>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1" name="Google Shape;781;p69"/>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2" name="Google Shape;782;p69"/>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3" name="Google Shape;783;p69"/>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4" name="Google Shape;784;p69"/>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5" name="Google Shape;785;p69"/>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6" name="Google Shape;786;p69"/>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7" name="Google Shape;787;p69"/>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88" name="Google Shape;788;p69"/>
          <p:cNvSpPr txBox="1"/>
          <p:nvPr>
            <p:ph type="title"/>
          </p:nvPr>
        </p:nvSpPr>
        <p:spPr>
          <a:xfrm>
            <a:off x="1750525" y="239073"/>
            <a:ext cx="5787600" cy="822900"/>
          </a:xfrm>
          <a:prstGeom prst="rect">
            <a:avLst/>
          </a:prstGeom>
          <a:noFill/>
          <a:ln>
            <a:noFill/>
          </a:ln>
        </p:spPr>
        <p:txBody>
          <a:bodyPr anchorCtr="0" anchor="t" bIns="0" lIns="0" spcFirstLastPara="1" rIns="0" wrap="square" tIns="10125">
            <a:noAutofit/>
          </a:bodyPr>
          <a:lstStyle/>
          <a:p>
            <a:pPr indent="0" lvl="0" marL="12700" rtl="0" algn="l">
              <a:spcBef>
                <a:spcPts val="0"/>
              </a:spcBef>
              <a:spcAft>
                <a:spcPts val="0"/>
              </a:spcAft>
              <a:buClr>
                <a:schemeClr val="dk1"/>
              </a:buClr>
              <a:buSzPts val="1100"/>
              <a:buFont typeface="Arial"/>
              <a:buNone/>
            </a:pPr>
            <a:r>
              <a:rPr lang="en" sz="2500"/>
              <a:t>Ylang Ylang</a:t>
            </a:r>
            <a:endParaRPr sz="2500"/>
          </a:p>
          <a:p>
            <a:pPr indent="0" lvl="0" marL="12700" rtl="0" algn="l">
              <a:spcBef>
                <a:spcPts val="0"/>
              </a:spcBef>
              <a:spcAft>
                <a:spcPts val="0"/>
              </a:spcAft>
              <a:buClr>
                <a:schemeClr val="dk1"/>
              </a:buClr>
              <a:buSzPts val="1100"/>
              <a:buFont typeface="Arial"/>
              <a:buNone/>
            </a:pPr>
            <a:r>
              <a:rPr b="0" lang="en" sz="2500"/>
              <a:t>(</a:t>
            </a:r>
            <a:r>
              <a:rPr b="0" i="1" lang="en" sz="2500"/>
              <a:t>Cananga odorata</a:t>
            </a:r>
            <a:r>
              <a:rPr b="0" lang="en" sz="2500"/>
              <a:t>) </a:t>
            </a:r>
            <a:endParaRPr b="0" sz="2500"/>
          </a:p>
        </p:txBody>
      </p:sp>
      <p:sp>
        <p:nvSpPr>
          <p:cNvPr id="789" name="Google Shape;789;p69"/>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a:t>
            </a:r>
            <a:r>
              <a:rPr b="1" lang="en" sz="600">
                <a:solidFill>
                  <a:srgbClr val="4F4B4D"/>
                </a:solidFill>
                <a:latin typeface="Lato"/>
                <a:ea typeface="Lato"/>
                <a:cs typeface="Lato"/>
                <a:sym typeface="Lato"/>
              </a:rPr>
              <a:t>2024</a:t>
            </a:r>
            <a:endParaRPr b="0" i="0" sz="600" u="none" cap="none" strike="noStrike">
              <a:solidFill>
                <a:schemeClr val="dk1"/>
              </a:solidFill>
              <a:latin typeface="Lato Black"/>
              <a:ea typeface="Lato Black"/>
              <a:cs typeface="Lato Black"/>
              <a:sym typeface="Lato Black"/>
            </a:endParaRPr>
          </a:p>
        </p:txBody>
      </p:sp>
      <p:sp>
        <p:nvSpPr>
          <p:cNvPr id="790" name="Google Shape;790;p69"/>
          <p:cNvSpPr txBox="1"/>
          <p:nvPr/>
        </p:nvSpPr>
        <p:spPr>
          <a:xfrm>
            <a:off x="1618375" y="1146150"/>
            <a:ext cx="5856000" cy="39525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800">
                <a:latin typeface="Lato"/>
                <a:ea typeface="Lato"/>
                <a:cs typeface="Lato"/>
                <a:sym typeface="Lato"/>
              </a:rPr>
              <a:t>Ylang Ylang exerts a regulating action on the hormonal system.  This feminine oil is also  useful for treating symptoms of PMS.</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Ylang ylang is an excellent oil for anxiety where it can help the physical symptoms by slowing the heart rate and breathing and the emotional symptoms by cooling and calming.</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It is good for relaxation and mood adjusting and stabilising,  it is also calming, sedating, relaxing and yet uplifting.</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p:txBody>
      </p:sp>
      <p:pic>
        <p:nvPicPr>
          <p:cNvPr id="791" name="Google Shape;791;p69"/>
          <p:cNvPicPr preferRelativeResize="0"/>
          <p:nvPr/>
        </p:nvPicPr>
        <p:blipFill rotWithShape="1">
          <a:blip r:embed="rId5">
            <a:alphaModFix/>
          </a:blip>
          <a:srcRect b="0" l="40031" r="40031" t="0"/>
          <a:stretch/>
        </p:blipFill>
        <p:spPr>
          <a:xfrm>
            <a:off x="7602093" y="1"/>
            <a:ext cx="1541903" cy="51434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70"/>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97" name="Google Shape;797;p70"/>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8" name="Google Shape;798;p70"/>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799" name="Google Shape;799;p70"/>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0" name="Google Shape;800;p70"/>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1" name="Google Shape;801;p70"/>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2" name="Google Shape;802;p70"/>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3" name="Google Shape;803;p70"/>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4" name="Google Shape;804;p70"/>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5" name="Google Shape;805;p70"/>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6" name="Google Shape;806;p70"/>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7" name="Google Shape;807;p70"/>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8" name="Google Shape;808;p70"/>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09" name="Google Shape;809;p70"/>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0" name="Google Shape;810;p70"/>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1" name="Google Shape;811;p70"/>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2" name="Google Shape;812;p70"/>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3" name="Google Shape;813;p70"/>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4" name="Google Shape;814;p70"/>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5" name="Google Shape;815;p70"/>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6" name="Google Shape;816;p70"/>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7" name="Google Shape;817;p70"/>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8" name="Google Shape;818;p70"/>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19" name="Google Shape;819;p70"/>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0" name="Google Shape;820;p70"/>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1" name="Google Shape;821;p70"/>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2" name="Google Shape;822;p70"/>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3" name="Google Shape;823;p70"/>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4" name="Google Shape;824;p70"/>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25" name="Google Shape;825;p70"/>
          <p:cNvSpPr txBox="1"/>
          <p:nvPr>
            <p:ph type="title"/>
          </p:nvPr>
        </p:nvSpPr>
        <p:spPr>
          <a:xfrm>
            <a:off x="1726325" y="156200"/>
            <a:ext cx="5787600" cy="775500"/>
          </a:xfrm>
          <a:prstGeom prst="rect">
            <a:avLst/>
          </a:prstGeom>
          <a:noFill/>
          <a:ln>
            <a:noFill/>
          </a:ln>
        </p:spPr>
        <p:txBody>
          <a:bodyPr anchorCtr="0" anchor="t" bIns="0" lIns="0" spcFirstLastPara="1" rIns="0" wrap="square" tIns="10125">
            <a:noAutofit/>
          </a:bodyPr>
          <a:lstStyle/>
          <a:p>
            <a:pPr indent="0" lvl="0" marL="0" rtl="0" algn="l">
              <a:lnSpc>
                <a:spcPct val="100000"/>
              </a:lnSpc>
              <a:spcBef>
                <a:spcPts val="0"/>
              </a:spcBef>
              <a:spcAft>
                <a:spcPts val="0"/>
              </a:spcAft>
              <a:buSzPts val="1100"/>
              <a:buNone/>
            </a:pPr>
            <a:r>
              <a:rPr lang="en" sz="2200"/>
              <a:t>Ylang Ylang</a:t>
            </a:r>
            <a:br>
              <a:rPr lang="en" sz="2500"/>
            </a:br>
            <a:r>
              <a:rPr b="0" i="1" lang="en" sz="2100"/>
              <a:t>(Cananga </a:t>
            </a:r>
            <a:r>
              <a:rPr b="0" i="1" lang="en" sz="2100"/>
              <a:t>odorata</a:t>
            </a:r>
            <a:r>
              <a:rPr b="0" i="1" lang="en" sz="2100"/>
              <a:t>)</a:t>
            </a:r>
            <a:br>
              <a:rPr b="0" i="1" lang="en" sz="1700"/>
            </a:br>
            <a:endParaRPr b="0" sz="1900"/>
          </a:p>
          <a:p>
            <a:pPr indent="0" lvl="0" marL="0" rtl="0" algn="l">
              <a:lnSpc>
                <a:spcPct val="100000"/>
              </a:lnSpc>
              <a:spcBef>
                <a:spcPts val="0"/>
              </a:spcBef>
              <a:spcAft>
                <a:spcPts val="0"/>
              </a:spcAft>
              <a:buSzPts val="1100"/>
              <a:buNone/>
            </a:pPr>
            <a:r>
              <a:t/>
            </a:r>
            <a:endParaRPr b="0" sz="1900"/>
          </a:p>
        </p:txBody>
      </p:sp>
      <p:sp>
        <p:nvSpPr>
          <p:cNvPr id="826" name="Google Shape;826;p70"/>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100"/>
              </a:spcBef>
              <a:spcAft>
                <a:spcPts val="0"/>
              </a:spcAft>
              <a:buClr>
                <a:schemeClr val="dk1"/>
              </a:buClr>
              <a:buSzPts val="600"/>
              <a:buFont typeface="Arial"/>
              <a:buNone/>
            </a:pPr>
            <a:r>
              <a:rPr b="1" i="0" lang="en" sz="600" u="none" cap="none" strike="noStrike">
                <a:solidFill>
                  <a:schemeClr val="dk1"/>
                </a:solidFill>
                <a:latin typeface="Lato"/>
                <a:ea typeface="Lato"/>
                <a:cs typeface="Lato"/>
                <a:sym typeface="Lato"/>
              </a:rPr>
              <a:t>February 2024</a:t>
            </a:r>
            <a:endParaRPr b="0" i="0" sz="600" u="none" cap="none" strike="noStrike">
              <a:solidFill>
                <a:schemeClr val="lt1"/>
              </a:solidFill>
              <a:latin typeface="Lato Black"/>
              <a:ea typeface="Lato Black"/>
              <a:cs typeface="Lato Black"/>
              <a:sym typeface="Lato Black"/>
            </a:endParaRPr>
          </a:p>
        </p:txBody>
      </p:sp>
      <p:sp>
        <p:nvSpPr>
          <p:cNvPr id="827" name="Google Shape;827;p70"/>
          <p:cNvSpPr txBox="1"/>
          <p:nvPr/>
        </p:nvSpPr>
        <p:spPr>
          <a:xfrm>
            <a:off x="1726325" y="1003925"/>
            <a:ext cx="5546100" cy="36753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Patricia Davis suggests that Ylang Ylang can be useful when someone is frightened as well as anxious making it an excellent oil around exam time or when there is a big challenge ahead.</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Holmes recommends it for ‘acute intense emotions, emotional shock and any intense negative feelings including anger, hatred, deep despair and self destructiveness.’</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p:txBody>
      </p:sp>
      <p:pic>
        <p:nvPicPr>
          <p:cNvPr id="828" name="Google Shape;828;p70"/>
          <p:cNvPicPr preferRelativeResize="0"/>
          <p:nvPr/>
        </p:nvPicPr>
        <p:blipFill rotWithShape="1">
          <a:blip r:embed="rId5">
            <a:alphaModFix/>
          </a:blip>
          <a:srcRect b="0" l="40031" r="40031" t="0"/>
          <a:stretch/>
        </p:blipFill>
        <p:spPr>
          <a:xfrm>
            <a:off x="7602093" y="1"/>
            <a:ext cx="1541903"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71"/>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36" name="Google Shape;836;p71"/>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7" name="Google Shape;837;p71"/>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8" name="Google Shape;838;p71"/>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39" name="Google Shape;839;p71"/>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0" name="Google Shape;840;p71"/>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1" name="Google Shape;841;p71"/>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2" name="Google Shape;842;p71"/>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3" name="Google Shape;843;p71"/>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4" name="Google Shape;844;p71"/>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5" name="Google Shape;845;p71"/>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6" name="Google Shape;846;p71"/>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7" name="Google Shape;847;p71"/>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8" name="Google Shape;848;p71"/>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49" name="Google Shape;849;p71"/>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0" name="Google Shape;850;p71"/>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1" name="Google Shape;851;p71"/>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2" name="Google Shape;852;p71"/>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3" name="Google Shape;853;p71"/>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4" name="Google Shape;854;p71"/>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5" name="Google Shape;855;p71"/>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6" name="Google Shape;856;p71"/>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7" name="Google Shape;857;p71"/>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8" name="Google Shape;858;p71"/>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59" name="Google Shape;859;p71"/>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0" name="Google Shape;860;p71"/>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1" name="Google Shape;861;p71"/>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2" name="Google Shape;862;p71"/>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63" name="Google Shape;863;p71"/>
          <p:cNvSpPr txBox="1"/>
          <p:nvPr>
            <p:ph type="title"/>
          </p:nvPr>
        </p:nvSpPr>
        <p:spPr>
          <a:xfrm>
            <a:off x="1750525" y="239073"/>
            <a:ext cx="5787600" cy="822900"/>
          </a:xfrm>
          <a:prstGeom prst="rect">
            <a:avLst/>
          </a:prstGeom>
          <a:noFill/>
          <a:ln>
            <a:noFill/>
          </a:ln>
        </p:spPr>
        <p:txBody>
          <a:bodyPr anchorCtr="0" anchor="t" bIns="0" lIns="0" spcFirstLastPara="1" rIns="0" wrap="square" tIns="10125">
            <a:noAutofit/>
          </a:bodyPr>
          <a:lstStyle/>
          <a:p>
            <a:pPr indent="0" lvl="0" marL="12700" rtl="0" algn="l">
              <a:spcBef>
                <a:spcPts val="0"/>
              </a:spcBef>
              <a:spcAft>
                <a:spcPts val="0"/>
              </a:spcAft>
              <a:buNone/>
            </a:pPr>
            <a:r>
              <a:rPr lang="en" sz="2500"/>
              <a:t>Geranium</a:t>
            </a:r>
            <a:endParaRPr sz="2500"/>
          </a:p>
          <a:p>
            <a:pPr indent="0" lvl="0" marL="12700" rtl="0" algn="l">
              <a:spcBef>
                <a:spcPts val="0"/>
              </a:spcBef>
              <a:spcAft>
                <a:spcPts val="0"/>
              </a:spcAft>
              <a:buNone/>
            </a:pPr>
            <a:r>
              <a:rPr b="0" lang="en" sz="2500"/>
              <a:t>(</a:t>
            </a:r>
            <a:r>
              <a:rPr b="0" i="1" lang="en" sz="2500"/>
              <a:t>Pelargonium graveolens</a:t>
            </a:r>
            <a:r>
              <a:rPr b="0" lang="en" sz="2500"/>
              <a:t>) </a:t>
            </a:r>
            <a:endParaRPr b="0" sz="2500"/>
          </a:p>
        </p:txBody>
      </p:sp>
      <p:sp>
        <p:nvSpPr>
          <p:cNvPr id="864" name="Google Shape;864;p71"/>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2024</a:t>
            </a:r>
            <a:endParaRPr b="0" i="0" sz="600" u="none" cap="none" strike="noStrike">
              <a:solidFill>
                <a:schemeClr val="dk1"/>
              </a:solidFill>
              <a:latin typeface="Lato Black"/>
              <a:ea typeface="Lato Black"/>
              <a:cs typeface="Lato Black"/>
              <a:sym typeface="Lato Black"/>
            </a:endParaRPr>
          </a:p>
        </p:txBody>
      </p:sp>
      <p:sp>
        <p:nvSpPr>
          <p:cNvPr id="865" name="Google Shape;865;p71"/>
          <p:cNvSpPr txBox="1"/>
          <p:nvPr/>
        </p:nvSpPr>
        <p:spPr>
          <a:xfrm>
            <a:off x="1618375" y="1283379"/>
            <a:ext cx="5856000" cy="37368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700">
                <a:latin typeface="Lato"/>
                <a:ea typeface="Lato"/>
                <a:cs typeface="Lato"/>
                <a:sym typeface="Lato"/>
              </a:rPr>
              <a:t>In girls, if some of the mental health issues seem to be linked with puberty and </a:t>
            </a:r>
            <a:r>
              <a:rPr lang="en" sz="1700">
                <a:latin typeface="Lato"/>
                <a:ea typeface="Lato"/>
                <a:cs typeface="Lato"/>
                <a:sym typeface="Lato"/>
              </a:rPr>
              <a:t>menstruation</a:t>
            </a:r>
            <a:r>
              <a:rPr lang="en" sz="1700">
                <a:latin typeface="Lato"/>
                <a:ea typeface="Lato"/>
                <a:cs typeface="Lato"/>
                <a:sym typeface="Lato"/>
              </a:rPr>
              <a:t>, Geranium may be the right choice.</a:t>
            </a:r>
            <a:endParaRPr sz="1700">
              <a:latin typeface="Lato"/>
              <a:ea typeface="Lato"/>
              <a:cs typeface="Lato"/>
              <a:sym typeface="Lato"/>
            </a:endParaRPr>
          </a:p>
          <a:p>
            <a:pPr indent="0" lvl="0" marL="0" rtl="0" algn="l">
              <a:spcBef>
                <a:spcPts val="0"/>
              </a:spcBef>
              <a:spcAft>
                <a:spcPts val="0"/>
              </a:spcAft>
              <a:buNone/>
            </a:pPr>
            <a:r>
              <a:t/>
            </a:r>
            <a:endParaRPr sz="1700">
              <a:latin typeface="Lato"/>
              <a:ea typeface="Lato"/>
              <a:cs typeface="Lato"/>
              <a:sym typeface="Lato"/>
            </a:endParaRPr>
          </a:p>
          <a:p>
            <a:pPr indent="0" lvl="0" marL="0" rtl="0" algn="l">
              <a:spcBef>
                <a:spcPts val="0"/>
              </a:spcBef>
              <a:spcAft>
                <a:spcPts val="0"/>
              </a:spcAft>
              <a:buNone/>
            </a:pPr>
            <a:r>
              <a:rPr lang="en" sz="1700">
                <a:latin typeface="Lato"/>
                <a:ea typeface="Lato"/>
                <a:cs typeface="Lato"/>
                <a:sym typeface="Lato"/>
              </a:rPr>
              <a:t>Its cooling action will calm anxiety at all times but its hormone regulating properties will particularly help with PMS.</a:t>
            </a:r>
            <a:endParaRPr sz="1700">
              <a:latin typeface="Lato"/>
              <a:ea typeface="Lato"/>
              <a:cs typeface="Lato"/>
              <a:sym typeface="Lato"/>
            </a:endParaRPr>
          </a:p>
          <a:p>
            <a:pPr indent="0" lvl="0" marL="0" rtl="0" algn="l">
              <a:spcBef>
                <a:spcPts val="0"/>
              </a:spcBef>
              <a:spcAft>
                <a:spcPts val="0"/>
              </a:spcAft>
              <a:buNone/>
            </a:pPr>
            <a:r>
              <a:t/>
            </a:r>
            <a:endParaRPr sz="1700">
              <a:latin typeface="Lato"/>
              <a:ea typeface="Lato"/>
              <a:cs typeface="Lato"/>
              <a:sym typeface="Lato"/>
            </a:endParaRPr>
          </a:p>
          <a:p>
            <a:pPr indent="0" lvl="0" marL="0" rtl="0" algn="l">
              <a:spcBef>
                <a:spcPts val="0"/>
              </a:spcBef>
              <a:spcAft>
                <a:spcPts val="0"/>
              </a:spcAft>
              <a:buNone/>
            </a:pPr>
            <a:r>
              <a:rPr lang="en" sz="1700">
                <a:latin typeface="Lato"/>
                <a:ea typeface="Lato"/>
                <a:cs typeface="Lato"/>
                <a:sym typeface="Lato"/>
              </a:rPr>
              <a:t>It blends well with bergamot in times of stress.</a:t>
            </a:r>
            <a:endParaRPr sz="1700">
              <a:latin typeface="Lato"/>
              <a:ea typeface="Lato"/>
              <a:cs typeface="Lato"/>
              <a:sym typeface="Lato"/>
            </a:endParaRPr>
          </a:p>
          <a:p>
            <a:pPr indent="0" lvl="0" marL="0" rtl="0" algn="l">
              <a:spcBef>
                <a:spcPts val="0"/>
              </a:spcBef>
              <a:spcAft>
                <a:spcPts val="0"/>
              </a:spcAft>
              <a:buNone/>
            </a:pPr>
            <a:r>
              <a:t/>
            </a:r>
            <a:endParaRPr sz="1700">
              <a:latin typeface="Lato"/>
              <a:ea typeface="Lato"/>
              <a:cs typeface="Lato"/>
              <a:sym typeface="Lato"/>
            </a:endParaRPr>
          </a:p>
          <a:p>
            <a:pPr indent="0" lvl="0" marL="0" rtl="0" algn="l">
              <a:spcBef>
                <a:spcPts val="0"/>
              </a:spcBef>
              <a:spcAft>
                <a:spcPts val="0"/>
              </a:spcAft>
              <a:buNone/>
            </a:pPr>
            <a:r>
              <a:rPr lang="en" sz="1700">
                <a:latin typeface="Lato"/>
                <a:ea typeface="Lato"/>
                <a:cs typeface="Lato"/>
                <a:sym typeface="Lato"/>
              </a:rPr>
              <a:t>Gabriel Mojay suggests that it can give a feeling of calm strength and security and therefore, is beneficial for both chronic and acute anxiety, particularly when the stress is due to overwork perhaps because of exams.</a:t>
            </a:r>
            <a:endParaRPr sz="1700">
              <a:latin typeface="Lato"/>
              <a:ea typeface="Lato"/>
              <a:cs typeface="Lato"/>
              <a:sym typeface="Lato"/>
            </a:endParaRPr>
          </a:p>
        </p:txBody>
      </p:sp>
      <p:pic>
        <p:nvPicPr>
          <p:cNvPr id="866" name="Google Shape;866;p71"/>
          <p:cNvPicPr preferRelativeResize="0"/>
          <p:nvPr/>
        </p:nvPicPr>
        <p:blipFill rotWithShape="1">
          <a:blip r:embed="rId5">
            <a:alphaModFix/>
          </a:blip>
          <a:srcRect b="0" l="26363" r="26363" t="0"/>
          <a:stretch/>
        </p:blipFill>
        <p:spPr>
          <a:xfrm>
            <a:off x="7602093" y="1"/>
            <a:ext cx="1541904" cy="51434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72"/>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74" name="Google Shape;874;p72"/>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5" name="Google Shape;875;p72"/>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6" name="Google Shape;876;p72"/>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7" name="Google Shape;877;p72"/>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8" name="Google Shape;878;p72"/>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79" name="Google Shape;879;p72"/>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0" name="Google Shape;880;p72"/>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1" name="Google Shape;881;p72"/>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2" name="Google Shape;882;p72"/>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3" name="Google Shape;883;p72"/>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4" name="Google Shape;884;p72"/>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5" name="Google Shape;885;p72"/>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6" name="Google Shape;886;p72"/>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7" name="Google Shape;887;p72"/>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8" name="Google Shape;888;p72"/>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89" name="Google Shape;889;p72"/>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0" name="Google Shape;890;p72"/>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1" name="Google Shape;891;p72"/>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2" name="Google Shape;892;p72"/>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3" name="Google Shape;893;p72"/>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4" name="Google Shape;894;p72"/>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5" name="Google Shape;895;p72"/>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6" name="Google Shape;896;p72"/>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7" name="Google Shape;897;p72"/>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8" name="Google Shape;898;p72"/>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899" name="Google Shape;899;p72"/>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0" name="Google Shape;900;p72"/>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01" name="Google Shape;901;p72"/>
          <p:cNvSpPr txBox="1"/>
          <p:nvPr>
            <p:ph type="title"/>
          </p:nvPr>
        </p:nvSpPr>
        <p:spPr>
          <a:xfrm>
            <a:off x="1750525" y="239073"/>
            <a:ext cx="5787600" cy="822900"/>
          </a:xfrm>
          <a:prstGeom prst="rect">
            <a:avLst/>
          </a:prstGeom>
          <a:noFill/>
          <a:ln>
            <a:noFill/>
          </a:ln>
        </p:spPr>
        <p:txBody>
          <a:bodyPr anchorCtr="0" anchor="t" bIns="0" lIns="0" spcFirstLastPara="1" rIns="0" wrap="square" tIns="10125">
            <a:noAutofit/>
          </a:bodyPr>
          <a:lstStyle/>
          <a:p>
            <a:pPr indent="0" lvl="0" marL="12700" rtl="0" algn="l">
              <a:spcBef>
                <a:spcPts val="0"/>
              </a:spcBef>
              <a:spcAft>
                <a:spcPts val="0"/>
              </a:spcAft>
              <a:buNone/>
            </a:pPr>
            <a:r>
              <a:rPr lang="en" sz="2500"/>
              <a:t>Vetiver</a:t>
            </a:r>
            <a:endParaRPr sz="2500"/>
          </a:p>
          <a:p>
            <a:pPr indent="0" lvl="0" marL="12700" rtl="0" algn="l">
              <a:spcBef>
                <a:spcPts val="0"/>
              </a:spcBef>
              <a:spcAft>
                <a:spcPts val="0"/>
              </a:spcAft>
              <a:buNone/>
            </a:pPr>
            <a:r>
              <a:rPr b="0" i="1" lang="en" sz="2500"/>
              <a:t>(</a:t>
            </a:r>
            <a:r>
              <a:rPr b="0" i="1" lang="en" sz="2100"/>
              <a:t>Vetiveria zizanoides</a:t>
            </a:r>
            <a:r>
              <a:rPr b="0" i="1" lang="en" sz="2500"/>
              <a:t>)</a:t>
            </a:r>
            <a:endParaRPr b="0" sz="2500"/>
          </a:p>
          <a:p>
            <a:pPr indent="0" lvl="0" marL="12700" rtl="0" algn="l">
              <a:spcBef>
                <a:spcPts val="0"/>
              </a:spcBef>
              <a:spcAft>
                <a:spcPts val="0"/>
              </a:spcAft>
              <a:buNone/>
            </a:pPr>
            <a:r>
              <a:t/>
            </a:r>
            <a:endParaRPr b="0" sz="2500"/>
          </a:p>
        </p:txBody>
      </p:sp>
      <p:sp>
        <p:nvSpPr>
          <p:cNvPr id="902" name="Google Shape;902;p72"/>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2024</a:t>
            </a:r>
            <a:endParaRPr b="0" i="0" sz="600" u="none" cap="none" strike="noStrike">
              <a:solidFill>
                <a:schemeClr val="dk1"/>
              </a:solidFill>
              <a:latin typeface="Lato Black"/>
              <a:ea typeface="Lato Black"/>
              <a:cs typeface="Lato Black"/>
              <a:sym typeface="Lato Black"/>
            </a:endParaRPr>
          </a:p>
        </p:txBody>
      </p:sp>
      <p:sp>
        <p:nvSpPr>
          <p:cNvPr id="903" name="Google Shape;903;p72"/>
          <p:cNvSpPr txBox="1"/>
          <p:nvPr/>
        </p:nvSpPr>
        <p:spPr>
          <a:xfrm>
            <a:off x="1618375" y="1283379"/>
            <a:ext cx="5856000" cy="36753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800">
                <a:latin typeface="Lato"/>
                <a:ea typeface="Lato"/>
                <a:cs typeface="Lato"/>
                <a:sym typeface="Lato"/>
              </a:rPr>
              <a:t>The ‘oil of tranquility’, vetiver is recommended for physical, mental and emotional burnout. Its cool energy can help sedate and restore making it an ideal oil for calming an overanxious child who feels overwhelmed.</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Mojay describes how it can ground us and help with mental exhaustion.</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It is reputed to effectively diminish feelings of anger, irritability, panic and restlessness.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Davis recommends Vetiver as a protection against oversensitivity.</a:t>
            </a:r>
            <a:endParaRPr sz="1800">
              <a:latin typeface="Lato"/>
              <a:ea typeface="Lato"/>
              <a:cs typeface="Lato"/>
              <a:sym typeface="Lato"/>
            </a:endParaRPr>
          </a:p>
        </p:txBody>
      </p:sp>
      <p:pic>
        <p:nvPicPr>
          <p:cNvPr id="904" name="Google Shape;904;p72"/>
          <p:cNvPicPr preferRelativeResize="0"/>
          <p:nvPr/>
        </p:nvPicPr>
        <p:blipFill rotWithShape="1">
          <a:blip r:embed="rId5">
            <a:alphaModFix/>
          </a:blip>
          <a:srcRect b="0" l="27514" r="27519" t="0"/>
          <a:stretch/>
        </p:blipFill>
        <p:spPr>
          <a:xfrm>
            <a:off x="7602093" y="1"/>
            <a:ext cx="1541904" cy="51434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73"/>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10" name="Google Shape;910;p73"/>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1" name="Google Shape;911;p73"/>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2" name="Google Shape;912;p73"/>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3" name="Google Shape;913;p73"/>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4" name="Google Shape;914;p73"/>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5" name="Google Shape;915;p73"/>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6" name="Google Shape;916;p73"/>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7" name="Google Shape;917;p73"/>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8" name="Google Shape;918;p73"/>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19" name="Google Shape;919;p73"/>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0" name="Google Shape;920;p73"/>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1" name="Google Shape;921;p73"/>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2" name="Google Shape;922;p73"/>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3" name="Google Shape;923;p73"/>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4" name="Google Shape;924;p73"/>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5" name="Google Shape;925;p73"/>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6" name="Google Shape;926;p73"/>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7" name="Google Shape;927;p73"/>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8" name="Google Shape;928;p73"/>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29" name="Google Shape;929;p73"/>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0" name="Google Shape;930;p73"/>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1" name="Google Shape;931;p73"/>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2" name="Google Shape;932;p73"/>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3" name="Google Shape;933;p73"/>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4" name="Google Shape;934;p73"/>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5" name="Google Shape;935;p73"/>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6" name="Google Shape;936;p73"/>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7" name="Google Shape;937;p73"/>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38" name="Google Shape;938;p73"/>
          <p:cNvSpPr txBox="1"/>
          <p:nvPr>
            <p:ph type="title"/>
          </p:nvPr>
        </p:nvSpPr>
        <p:spPr>
          <a:xfrm>
            <a:off x="1726325" y="292605"/>
            <a:ext cx="5787600" cy="762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Vetiver</a:t>
            </a:r>
            <a:endParaRPr sz="2500"/>
          </a:p>
          <a:p>
            <a:pPr indent="0" lvl="0" marL="12700" rtl="0" algn="l">
              <a:lnSpc>
                <a:spcPct val="100000"/>
              </a:lnSpc>
              <a:spcBef>
                <a:spcPts val="0"/>
              </a:spcBef>
              <a:spcAft>
                <a:spcPts val="0"/>
              </a:spcAft>
              <a:buSzPts val="1100"/>
              <a:buNone/>
            </a:pPr>
            <a:r>
              <a:rPr b="0" i="1" lang="en" sz="1900"/>
              <a:t>(Vetiveria zizanoides)</a:t>
            </a:r>
            <a:br>
              <a:rPr b="0" i="1" lang="en" sz="1900"/>
            </a:br>
            <a:endParaRPr b="0" i="1" sz="2500"/>
          </a:p>
        </p:txBody>
      </p:sp>
      <p:sp>
        <p:nvSpPr>
          <p:cNvPr id="939" name="Google Shape;939;p73"/>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lt1"/>
                </a:solidFill>
                <a:latin typeface="Lato"/>
                <a:ea typeface="Lato"/>
                <a:cs typeface="Lato"/>
                <a:sym typeface="Lato"/>
              </a:rPr>
              <a:t>Saturday Club</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chemeClr val="lt1"/>
                </a:solidFill>
                <a:latin typeface="Lato"/>
                <a:ea typeface="Lato"/>
                <a:cs typeface="Lato"/>
                <a:sym typeface="Lato"/>
              </a:rPr>
              <a:t>October</a:t>
            </a:r>
            <a:r>
              <a:rPr b="1" lang="en" sz="600">
                <a:solidFill>
                  <a:schemeClr val="lt1"/>
                </a:solidFill>
                <a:latin typeface="Lato"/>
                <a:ea typeface="Lato"/>
                <a:cs typeface="Lato"/>
                <a:sym typeface="Lato"/>
              </a:rPr>
              <a:t> </a:t>
            </a:r>
            <a:r>
              <a:rPr b="1" i="0" lang="en" sz="600" u="none" cap="none" strike="noStrike">
                <a:solidFill>
                  <a:schemeClr val="lt1"/>
                </a:solidFill>
                <a:latin typeface="Lato"/>
                <a:ea typeface="Lato"/>
                <a:cs typeface="Lato"/>
                <a:sym typeface="Lato"/>
              </a:rPr>
              <a:t>2024</a:t>
            </a:r>
            <a:endParaRPr b="0" i="0" sz="600" u="none" cap="none" strike="noStrike">
              <a:solidFill>
                <a:schemeClr val="lt1"/>
              </a:solidFill>
              <a:latin typeface="Lato Black"/>
              <a:ea typeface="Lato Black"/>
              <a:cs typeface="Lato Black"/>
              <a:sym typeface="Lato Black"/>
            </a:endParaRPr>
          </a:p>
        </p:txBody>
      </p:sp>
      <p:sp>
        <p:nvSpPr>
          <p:cNvPr id="940" name="Google Shape;940;p73"/>
          <p:cNvSpPr txBox="1"/>
          <p:nvPr/>
        </p:nvSpPr>
        <p:spPr>
          <a:xfrm>
            <a:off x="1719825" y="1167275"/>
            <a:ext cx="5703300" cy="31212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Vetiver is also another oil which can help with balancing hormones.  It seems to have a regulating action on progesterone and oestrogen production.</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It is also said to be able to help with states of disconnection  when the person becomes prone to mental and emotional instability, anxiety and agitation.</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Peter Holmes  states that Vetiver can help in cases of repetitive thinking, obsession, compulsion and other anxiety states.</a:t>
            </a:r>
            <a:endParaRPr sz="1800">
              <a:latin typeface="Lato"/>
              <a:ea typeface="Lato"/>
              <a:cs typeface="Lato"/>
              <a:sym typeface="Lato"/>
            </a:endParaRPr>
          </a:p>
        </p:txBody>
      </p:sp>
      <p:pic>
        <p:nvPicPr>
          <p:cNvPr id="941" name="Google Shape;941;p73"/>
          <p:cNvPicPr preferRelativeResize="0"/>
          <p:nvPr/>
        </p:nvPicPr>
        <p:blipFill rotWithShape="1">
          <a:blip r:embed="rId5">
            <a:alphaModFix/>
          </a:blip>
          <a:srcRect b="0" l="27514" r="27519" t="0"/>
          <a:stretch/>
        </p:blipFill>
        <p:spPr>
          <a:xfrm>
            <a:off x="7602093" y="1"/>
            <a:ext cx="1541904" cy="51434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56"/>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270" name="Google Shape;270;p56"/>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1" name="Google Shape;271;p56"/>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2" name="Google Shape;272;p56"/>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3" name="Google Shape;273;p56"/>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4" name="Google Shape;274;p56"/>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5" name="Google Shape;275;p56"/>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6" name="Google Shape;276;p56"/>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7" name="Google Shape;277;p56"/>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8" name="Google Shape;278;p56"/>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79" name="Google Shape;279;p56"/>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0" name="Google Shape;280;p56"/>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1" name="Google Shape;281;p56"/>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2" name="Google Shape;282;p56"/>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3" name="Google Shape;283;p56"/>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4" name="Google Shape;284;p56"/>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5" name="Google Shape;285;p56"/>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6" name="Google Shape;286;p56"/>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7" name="Google Shape;287;p56"/>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8" name="Google Shape;288;p56"/>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9" name="Google Shape;289;p56"/>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0" name="Google Shape;290;p56"/>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1" name="Google Shape;291;p56"/>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2" name="Google Shape;292;p56"/>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3" name="Google Shape;293;p56"/>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4" name="Google Shape;294;p56"/>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5" name="Google Shape;295;p56"/>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6" name="Google Shape;296;p56"/>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97" name="Google Shape;297;p56"/>
          <p:cNvSpPr txBox="1"/>
          <p:nvPr>
            <p:ph type="title"/>
          </p:nvPr>
        </p:nvSpPr>
        <p:spPr>
          <a:xfrm>
            <a:off x="1682125" y="239075"/>
            <a:ext cx="5856000" cy="9072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Benefits</a:t>
            </a:r>
            <a:r>
              <a:rPr lang="en" sz="2500"/>
              <a:t> of Aromatherapy on Mental Health </a:t>
            </a:r>
            <a:endParaRPr sz="2500"/>
          </a:p>
        </p:txBody>
      </p:sp>
      <p:sp>
        <p:nvSpPr>
          <p:cNvPr id="298" name="Google Shape;298;p56"/>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a:t>
            </a:r>
            <a:r>
              <a:rPr b="1" lang="en" sz="600">
                <a:solidFill>
                  <a:srgbClr val="4F4B4D"/>
                </a:solidFill>
                <a:latin typeface="Lato"/>
                <a:ea typeface="Lato"/>
                <a:cs typeface="Lato"/>
                <a:sym typeface="Lato"/>
              </a:rPr>
              <a:t> 2024</a:t>
            </a:r>
            <a:endParaRPr b="0" i="0" sz="600" u="none" cap="none" strike="noStrike">
              <a:solidFill>
                <a:schemeClr val="dk1"/>
              </a:solidFill>
              <a:latin typeface="Lato Black"/>
              <a:ea typeface="Lato Black"/>
              <a:cs typeface="Lato Black"/>
              <a:sym typeface="Lato Black"/>
            </a:endParaRPr>
          </a:p>
        </p:txBody>
      </p:sp>
      <p:sp>
        <p:nvSpPr>
          <p:cNvPr id="299" name="Google Shape;299;p56"/>
          <p:cNvSpPr txBox="1"/>
          <p:nvPr/>
        </p:nvSpPr>
        <p:spPr>
          <a:xfrm>
            <a:off x="1618375" y="1146275"/>
            <a:ext cx="5856000" cy="39525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800">
                <a:latin typeface="Lato"/>
                <a:ea typeface="Lato"/>
                <a:cs typeface="Lato"/>
                <a:sym typeface="Lato"/>
              </a:rPr>
              <a:t>Oils are inhaled whenever you use them. When they</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are inhaled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Some molecules enter the nose and attach to the olfactory bulb, the olfactory nerves connect directly to the brain and impact the amygdala, the </a:t>
            </a:r>
            <a:r>
              <a:rPr b="1" lang="en" sz="1800">
                <a:latin typeface="Lato"/>
                <a:ea typeface="Lato"/>
                <a:cs typeface="Lato"/>
                <a:sym typeface="Lato"/>
              </a:rPr>
              <a:t>emotional </a:t>
            </a:r>
            <a:r>
              <a:rPr lang="en" sz="1800">
                <a:latin typeface="Lato"/>
                <a:ea typeface="Lato"/>
                <a:cs typeface="Lato"/>
                <a:sym typeface="Lato"/>
              </a:rPr>
              <a:t>centre of the brain.</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Inhalation via the nasal passages is indisputably the quickest effective route in the treatment of emotional problems as the nose has direct contact with the brain.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Don’t forget babies and children have a powerful sense of smell.</a:t>
            </a:r>
            <a:endParaRPr sz="1800">
              <a:latin typeface="Lato"/>
              <a:ea typeface="Lato"/>
              <a:cs typeface="Lato"/>
              <a:sym typeface="Lato"/>
            </a:endParaRPr>
          </a:p>
        </p:txBody>
      </p:sp>
      <p:pic>
        <p:nvPicPr>
          <p:cNvPr id="300" name="Google Shape;300;p56"/>
          <p:cNvPicPr preferRelativeResize="0"/>
          <p:nvPr/>
        </p:nvPicPr>
        <p:blipFill rotWithShape="1">
          <a:blip r:embed="rId5">
            <a:alphaModFix/>
          </a:blip>
          <a:srcRect b="0" l="40006" r="40008" t="0"/>
          <a:stretch/>
        </p:blipFill>
        <p:spPr>
          <a:xfrm>
            <a:off x="7602090" y="19434"/>
            <a:ext cx="1541911"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74"/>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49" name="Google Shape;949;p74"/>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0" name="Google Shape;950;p74"/>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1" name="Google Shape;951;p74"/>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2" name="Google Shape;952;p74"/>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3" name="Google Shape;953;p74"/>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4" name="Google Shape;954;p74"/>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5" name="Google Shape;955;p74"/>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6" name="Google Shape;956;p74"/>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7" name="Google Shape;957;p74"/>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8" name="Google Shape;958;p74"/>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59" name="Google Shape;959;p74"/>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0" name="Google Shape;960;p74"/>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1" name="Google Shape;961;p74"/>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2" name="Google Shape;962;p74"/>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3" name="Google Shape;963;p74"/>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4" name="Google Shape;964;p74"/>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5" name="Google Shape;965;p74"/>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6" name="Google Shape;966;p74"/>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7" name="Google Shape;967;p74"/>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8" name="Google Shape;968;p74"/>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69" name="Google Shape;969;p74"/>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0" name="Google Shape;970;p74"/>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1" name="Google Shape;971;p74"/>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2" name="Google Shape;972;p74"/>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3" name="Google Shape;973;p74"/>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4" name="Google Shape;974;p74"/>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5" name="Google Shape;975;p74"/>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76" name="Google Shape;976;p74"/>
          <p:cNvSpPr txBox="1"/>
          <p:nvPr>
            <p:ph type="title"/>
          </p:nvPr>
        </p:nvSpPr>
        <p:spPr>
          <a:xfrm>
            <a:off x="1750525" y="239078"/>
            <a:ext cx="5787600" cy="4866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for balancing hormones </a:t>
            </a:r>
            <a:endParaRPr sz="2500"/>
          </a:p>
          <a:p>
            <a:pPr indent="0" lvl="0" marL="12700" rtl="0" algn="l">
              <a:lnSpc>
                <a:spcPct val="100000"/>
              </a:lnSpc>
              <a:spcBef>
                <a:spcPts val="0"/>
              </a:spcBef>
              <a:spcAft>
                <a:spcPts val="0"/>
              </a:spcAft>
              <a:buSzPts val="1100"/>
              <a:buNone/>
            </a:pPr>
            <a:r>
              <a:t/>
            </a:r>
            <a:endParaRPr sz="2500"/>
          </a:p>
        </p:txBody>
      </p:sp>
      <p:sp>
        <p:nvSpPr>
          <p:cNvPr id="977" name="Google Shape;977;p74"/>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a:t>
            </a:r>
            <a:r>
              <a:rPr b="1" lang="en" sz="600">
                <a:solidFill>
                  <a:srgbClr val="4F4B4D"/>
                </a:solidFill>
                <a:latin typeface="Lato"/>
                <a:ea typeface="Lato"/>
                <a:cs typeface="Lato"/>
                <a:sym typeface="Lato"/>
              </a:rPr>
              <a:t> 2024</a:t>
            </a:r>
            <a:endParaRPr b="0" i="0" sz="600" u="none" cap="none" strike="noStrike">
              <a:solidFill>
                <a:schemeClr val="dk1"/>
              </a:solidFill>
              <a:latin typeface="Lato Black"/>
              <a:ea typeface="Lato Black"/>
              <a:cs typeface="Lato Black"/>
              <a:sym typeface="Lato Black"/>
            </a:endParaRPr>
          </a:p>
        </p:txBody>
      </p:sp>
      <p:sp>
        <p:nvSpPr>
          <p:cNvPr id="978" name="Google Shape;978;p74"/>
          <p:cNvSpPr txBox="1"/>
          <p:nvPr/>
        </p:nvSpPr>
        <p:spPr>
          <a:xfrm>
            <a:off x="1618373" y="822814"/>
            <a:ext cx="5856000" cy="36753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800">
                <a:latin typeface="Lato"/>
                <a:ea typeface="Lato"/>
                <a:cs typeface="Lato"/>
                <a:sym typeface="Lato"/>
              </a:rPr>
              <a:t>Add a total of 6 drops of any of the following essential oils to 20 mls cream base or 20 mls of carrier oil</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b="1" lang="en" sz="1800">
                <a:latin typeface="Lato"/>
                <a:ea typeface="Lato"/>
                <a:cs typeface="Lato"/>
                <a:sym typeface="Lato"/>
              </a:rPr>
              <a:t>Ylang Ylang</a:t>
            </a:r>
            <a:r>
              <a:rPr lang="en" sz="1800">
                <a:latin typeface="Lato"/>
                <a:ea typeface="Lato"/>
                <a:cs typeface="Lato"/>
                <a:sym typeface="Lato"/>
              </a:rPr>
              <a:t> - calming, sedating, balances hormones</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b="1" lang="en" sz="1800">
                <a:solidFill>
                  <a:schemeClr val="dk1"/>
                </a:solidFill>
                <a:latin typeface="Lato"/>
                <a:ea typeface="Lato"/>
                <a:cs typeface="Lato"/>
                <a:sym typeface="Lato"/>
              </a:rPr>
              <a:t>Geranium</a:t>
            </a:r>
            <a:r>
              <a:rPr lang="en" sz="1800">
                <a:solidFill>
                  <a:schemeClr val="dk1"/>
                </a:solidFill>
                <a:latin typeface="Lato"/>
                <a:ea typeface="Lato"/>
                <a:cs typeface="Lato"/>
                <a:sym typeface="Lato"/>
              </a:rPr>
              <a:t> - regulating, good for PMS</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b="1" lang="en" sz="1800">
                <a:latin typeface="Lato"/>
                <a:ea typeface="Lato"/>
                <a:cs typeface="Lato"/>
                <a:sym typeface="Lato"/>
              </a:rPr>
              <a:t>Vetiver</a:t>
            </a:r>
            <a:r>
              <a:rPr lang="en" sz="1800">
                <a:latin typeface="Lato"/>
                <a:ea typeface="Lato"/>
                <a:cs typeface="Lato"/>
                <a:sym typeface="Lato"/>
              </a:rPr>
              <a:t> - regulating, calming</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sz="1800">
              <a:latin typeface="Lato"/>
              <a:ea typeface="Lato"/>
              <a:cs typeface="Lato"/>
              <a:sym typeface="Lato"/>
            </a:endParaRPr>
          </a:p>
          <a:p>
            <a:pPr indent="0" lvl="0" marL="0" marR="0" rtl="0" algn="l">
              <a:lnSpc>
                <a:spcPct val="100000"/>
              </a:lnSpc>
              <a:spcBef>
                <a:spcPts val="0"/>
              </a:spcBef>
              <a:spcAft>
                <a:spcPts val="0"/>
              </a:spcAft>
              <a:buNone/>
            </a:pPr>
            <a:r>
              <a:rPr lang="en" sz="1800">
                <a:latin typeface="Lato"/>
                <a:ea typeface="Lato"/>
                <a:cs typeface="Lato"/>
                <a:sym typeface="Lato"/>
              </a:rPr>
              <a:t>Also</a:t>
            </a:r>
            <a:r>
              <a:rPr b="1" lang="en" sz="1800">
                <a:latin typeface="Lato"/>
                <a:ea typeface="Lato"/>
                <a:cs typeface="Lato"/>
                <a:sym typeface="Lato"/>
              </a:rPr>
              <a:t> Rose</a:t>
            </a:r>
            <a:r>
              <a:rPr lang="en" sz="1800">
                <a:latin typeface="Lato"/>
                <a:ea typeface="Lato"/>
                <a:cs typeface="Lato"/>
                <a:sym typeface="Lato"/>
              </a:rPr>
              <a:t> is useful for issues linked to hormones, as it has an affinity with the female reproductive system. </a:t>
            </a:r>
            <a:endParaRPr sz="1800">
              <a:latin typeface="Lato"/>
              <a:ea typeface="Lato"/>
              <a:cs typeface="Lato"/>
              <a:sym typeface="Lato"/>
            </a:endParaRPr>
          </a:p>
          <a:p>
            <a:pPr indent="0" lvl="0" marL="0" marR="0" rtl="0" algn="l">
              <a:lnSpc>
                <a:spcPct val="100000"/>
              </a:lnSpc>
              <a:spcBef>
                <a:spcPts val="0"/>
              </a:spcBef>
              <a:spcAft>
                <a:spcPts val="0"/>
              </a:spcAft>
              <a:buNone/>
            </a:pPr>
            <a:r>
              <a:t/>
            </a:r>
            <a:endParaRPr b="1" sz="1800">
              <a:latin typeface="Lato"/>
              <a:ea typeface="Lato"/>
              <a:cs typeface="Lato"/>
              <a:sym typeface="Lato"/>
            </a:endParaRPr>
          </a:p>
          <a:p>
            <a:pPr indent="0" lvl="0" marL="0" marR="0" rtl="0" algn="l">
              <a:lnSpc>
                <a:spcPct val="100000"/>
              </a:lnSpc>
              <a:spcBef>
                <a:spcPts val="0"/>
              </a:spcBef>
              <a:spcAft>
                <a:spcPts val="0"/>
              </a:spcAft>
              <a:buNone/>
            </a:pPr>
            <a:r>
              <a:rPr b="1" lang="en" sz="1800">
                <a:latin typeface="Lato"/>
                <a:ea typeface="Lato"/>
                <a:cs typeface="Lato"/>
                <a:sym typeface="Lato"/>
              </a:rPr>
              <a:t>Thyme </a:t>
            </a:r>
            <a:r>
              <a:rPr lang="en" sz="1800">
                <a:latin typeface="Lato"/>
                <a:ea typeface="Lato"/>
                <a:cs typeface="Lato"/>
                <a:sym typeface="Lato"/>
              </a:rPr>
              <a:t>oil has been found to help balance progesterone </a:t>
            </a:r>
            <a:endParaRPr sz="1800">
              <a:latin typeface="Lato"/>
              <a:ea typeface="Lato"/>
              <a:cs typeface="Lato"/>
              <a:sym typeface="Lato"/>
            </a:endParaRPr>
          </a:p>
        </p:txBody>
      </p:sp>
      <p:pic>
        <p:nvPicPr>
          <p:cNvPr id="979" name="Google Shape;979;p74"/>
          <p:cNvPicPr preferRelativeResize="0"/>
          <p:nvPr/>
        </p:nvPicPr>
        <p:blipFill rotWithShape="1">
          <a:blip r:embed="rId5">
            <a:alphaModFix/>
          </a:blip>
          <a:srcRect b="0" l="38764" r="38764" t="0"/>
          <a:stretch/>
        </p:blipFill>
        <p:spPr>
          <a:xfrm>
            <a:off x="7602093" y="76201"/>
            <a:ext cx="1541902"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sp>
        <p:nvSpPr>
          <p:cNvPr id="986" name="Google Shape;986;p75"/>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987" name="Google Shape;987;p75"/>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8" name="Google Shape;988;p75"/>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89" name="Google Shape;989;p75"/>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0" name="Google Shape;990;p75"/>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1" name="Google Shape;991;p75"/>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2" name="Google Shape;992;p75"/>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3" name="Google Shape;993;p75"/>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4" name="Google Shape;994;p75"/>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5" name="Google Shape;995;p75"/>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6" name="Google Shape;996;p75"/>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7" name="Google Shape;997;p75"/>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8" name="Google Shape;998;p75"/>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999" name="Google Shape;999;p75"/>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0" name="Google Shape;1000;p75"/>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1" name="Google Shape;1001;p75"/>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2" name="Google Shape;1002;p75"/>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3" name="Google Shape;1003;p75"/>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4" name="Google Shape;1004;p75"/>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5" name="Google Shape;1005;p75"/>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6" name="Google Shape;1006;p75"/>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7" name="Google Shape;1007;p75"/>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8" name="Google Shape;1008;p75"/>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09" name="Google Shape;1009;p75"/>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0" name="Google Shape;1010;p75"/>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1" name="Google Shape;1011;p75"/>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2" name="Google Shape;1012;p75"/>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3" name="Google Shape;1013;p75"/>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14" name="Google Shape;1014;p75"/>
          <p:cNvSpPr txBox="1"/>
          <p:nvPr>
            <p:ph type="title"/>
          </p:nvPr>
        </p:nvSpPr>
        <p:spPr>
          <a:xfrm>
            <a:off x="1750525" y="239073"/>
            <a:ext cx="5787600" cy="822900"/>
          </a:xfrm>
          <a:prstGeom prst="rect">
            <a:avLst/>
          </a:prstGeom>
          <a:noFill/>
          <a:ln>
            <a:noFill/>
          </a:ln>
        </p:spPr>
        <p:txBody>
          <a:bodyPr anchorCtr="0" anchor="t" bIns="0" lIns="0" spcFirstLastPara="1" rIns="0" wrap="square" tIns="10125">
            <a:noAutofit/>
          </a:bodyPr>
          <a:lstStyle/>
          <a:p>
            <a:pPr indent="0" lvl="0" marL="12700" rtl="0" algn="l">
              <a:spcBef>
                <a:spcPts val="0"/>
              </a:spcBef>
              <a:spcAft>
                <a:spcPts val="0"/>
              </a:spcAft>
              <a:buNone/>
            </a:pPr>
            <a:r>
              <a:rPr lang="en" sz="2500"/>
              <a:t>Rose</a:t>
            </a:r>
            <a:endParaRPr sz="2500"/>
          </a:p>
          <a:p>
            <a:pPr indent="0" lvl="0" marL="12700" rtl="0" algn="l">
              <a:spcBef>
                <a:spcPts val="0"/>
              </a:spcBef>
              <a:spcAft>
                <a:spcPts val="0"/>
              </a:spcAft>
              <a:buNone/>
            </a:pPr>
            <a:r>
              <a:rPr b="0" lang="en" sz="2500"/>
              <a:t>(</a:t>
            </a:r>
            <a:r>
              <a:rPr b="0" i="1" lang="en" sz="2500"/>
              <a:t>Rose damascena</a:t>
            </a:r>
            <a:r>
              <a:rPr b="0" lang="en" sz="2500"/>
              <a:t>) </a:t>
            </a:r>
            <a:endParaRPr b="0" sz="2500"/>
          </a:p>
        </p:txBody>
      </p:sp>
      <p:sp>
        <p:nvSpPr>
          <p:cNvPr id="1015" name="Google Shape;1015;p75"/>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a:t>
            </a:r>
            <a:r>
              <a:rPr b="1" lang="en" sz="600">
                <a:solidFill>
                  <a:srgbClr val="4F4B4D"/>
                </a:solidFill>
                <a:latin typeface="Lato"/>
                <a:ea typeface="Lato"/>
                <a:cs typeface="Lato"/>
                <a:sym typeface="Lato"/>
              </a:rPr>
              <a:t> 2024</a:t>
            </a:r>
            <a:endParaRPr b="0" i="0" sz="600" u="none" cap="none" strike="noStrike">
              <a:solidFill>
                <a:schemeClr val="dk1"/>
              </a:solidFill>
              <a:latin typeface="Lato Black"/>
              <a:ea typeface="Lato Black"/>
              <a:cs typeface="Lato Black"/>
              <a:sym typeface="Lato Black"/>
            </a:endParaRPr>
          </a:p>
        </p:txBody>
      </p:sp>
      <p:sp>
        <p:nvSpPr>
          <p:cNvPr id="1016" name="Google Shape;1016;p75"/>
          <p:cNvSpPr txBox="1"/>
          <p:nvPr/>
        </p:nvSpPr>
        <p:spPr>
          <a:xfrm>
            <a:off x="1618375" y="1061975"/>
            <a:ext cx="5856000" cy="36753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800">
                <a:latin typeface="Lato"/>
                <a:ea typeface="Lato"/>
                <a:cs typeface="Lato"/>
                <a:sym typeface="Lato"/>
              </a:rPr>
              <a:t>Rose oil is said to boost self esteem, confidence and mental strength.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Perfect for balancing the emotions, it is a powerful </a:t>
            </a:r>
            <a:r>
              <a:rPr lang="en" sz="1800">
                <a:latin typeface="Lato"/>
                <a:ea typeface="Lato"/>
                <a:cs typeface="Lato"/>
                <a:sym typeface="Lato"/>
              </a:rPr>
              <a:t>antidepressant</a:t>
            </a:r>
            <a:r>
              <a:rPr lang="en" sz="1800">
                <a:latin typeface="Lato"/>
                <a:ea typeface="Lato"/>
                <a:cs typeface="Lato"/>
                <a:sym typeface="Lato"/>
              </a:rPr>
              <a:t> used in situations where there has been a lot of stress, anxiety or grief. </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Rose is also useful for issues linked to hormones, as it has an affinity with the female reproductive system.</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800">
                <a:latin typeface="Lato"/>
                <a:ea typeface="Lato"/>
                <a:cs typeface="Lato"/>
                <a:sym typeface="Lato"/>
              </a:rPr>
              <a:t>“Bringing warmth to a soul grown cold through abuse or hurt, rose oil can touch the deepest despair, restoring the trust that makes it possible to love again” (Mojay)</a:t>
            </a:r>
            <a:endParaRPr sz="1800">
              <a:latin typeface="Lato"/>
              <a:ea typeface="Lato"/>
              <a:cs typeface="Lato"/>
              <a:sym typeface="Lato"/>
            </a:endParaRPr>
          </a:p>
        </p:txBody>
      </p:sp>
      <p:pic>
        <p:nvPicPr>
          <p:cNvPr id="1017" name="Google Shape;1017;p75"/>
          <p:cNvPicPr preferRelativeResize="0"/>
          <p:nvPr/>
        </p:nvPicPr>
        <p:blipFill rotWithShape="1">
          <a:blip r:embed="rId5">
            <a:alphaModFix/>
          </a:blip>
          <a:srcRect b="0" l="29998" r="30002" t="0"/>
          <a:stretch/>
        </p:blipFill>
        <p:spPr>
          <a:xfrm>
            <a:off x="7602093" y="1"/>
            <a:ext cx="1541903" cy="514349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76"/>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023" name="Google Shape;1023;p76"/>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4" name="Google Shape;1024;p76"/>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5" name="Google Shape;1025;p76"/>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6" name="Google Shape;1026;p76"/>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7" name="Google Shape;1027;p76"/>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8" name="Google Shape;1028;p76"/>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29" name="Google Shape;1029;p76"/>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0" name="Google Shape;1030;p76"/>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1" name="Google Shape;1031;p76"/>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2" name="Google Shape;1032;p76"/>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3" name="Google Shape;1033;p76"/>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4" name="Google Shape;1034;p76"/>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5" name="Google Shape;1035;p76"/>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6" name="Google Shape;1036;p76"/>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7" name="Google Shape;1037;p76"/>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8" name="Google Shape;1038;p76"/>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39" name="Google Shape;1039;p76"/>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0" name="Google Shape;1040;p76"/>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1" name="Google Shape;1041;p76"/>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2" name="Google Shape;1042;p76"/>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3" name="Google Shape;1043;p76"/>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4" name="Google Shape;1044;p76"/>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5" name="Google Shape;1045;p76"/>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6" name="Google Shape;1046;p76"/>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7" name="Google Shape;1047;p76"/>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8" name="Google Shape;1048;p76"/>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49" name="Google Shape;1049;p76"/>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0" name="Google Shape;1050;p76"/>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51" name="Google Shape;1051;p76"/>
          <p:cNvSpPr txBox="1"/>
          <p:nvPr>
            <p:ph type="title"/>
          </p:nvPr>
        </p:nvSpPr>
        <p:spPr>
          <a:xfrm>
            <a:off x="1726325" y="156200"/>
            <a:ext cx="5787600" cy="775500"/>
          </a:xfrm>
          <a:prstGeom prst="rect">
            <a:avLst/>
          </a:prstGeom>
          <a:noFill/>
          <a:ln>
            <a:noFill/>
          </a:ln>
        </p:spPr>
        <p:txBody>
          <a:bodyPr anchorCtr="0" anchor="t" bIns="0" lIns="0" spcFirstLastPara="1" rIns="0" wrap="square" tIns="10125">
            <a:noAutofit/>
          </a:bodyPr>
          <a:lstStyle/>
          <a:p>
            <a:pPr indent="0" lvl="0" marL="0" rtl="0" algn="l">
              <a:lnSpc>
                <a:spcPct val="100000"/>
              </a:lnSpc>
              <a:spcBef>
                <a:spcPts val="0"/>
              </a:spcBef>
              <a:spcAft>
                <a:spcPts val="0"/>
              </a:spcAft>
              <a:buSzPts val="1100"/>
              <a:buNone/>
            </a:pPr>
            <a:r>
              <a:rPr lang="en" sz="2200"/>
              <a:t>Helichrysum</a:t>
            </a:r>
            <a:br>
              <a:rPr lang="en" sz="2500"/>
            </a:br>
            <a:r>
              <a:rPr b="0" i="1" lang="en" sz="2100"/>
              <a:t>(Helichrysum italicum)</a:t>
            </a:r>
            <a:br>
              <a:rPr b="0" i="1" lang="en" sz="1700"/>
            </a:br>
            <a:endParaRPr b="0" sz="1900"/>
          </a:p>
          <a:p>
            <a:pPr indent="0" lvl="0" marL="0" rtl="0" algn="l">
              <a:lnSpc>
                <a:spcPct val="100000"/>
              </a:lnSpc>
              <a:spcBef>
                <a:spcPts val="0"/>
              </a:spcBef>
              <a:spcAft>
                <a:spcPts val="0"/>
              </a:spcAft>
              <a:buSzPts val="1100"/>
              <a:buNone/>
            </a:pPr>
            <a:r>
              <a:t/>
            </a:r>
            <a:endParaRPr b="0" sz="1900"/>
          </a:p>
        </p:txBody>
      </p:sp>
      <p:sp>
        <p:nvSpPr>
          <p:cNvPr id="1052" name="Google Shape;1052;p76"/>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100"/>
              </a:spcBef>
              <a:spcAft>
                <a:spcPts val="0"/>
              </a:spcAft>
              <a:buClr>
                <a:schemeClr val="dk1"/>
              </a:buClr>
              <a:buSzPts val="600"/>
              <a:buFont typeface="Arial"/>
              <a:buNone/>
            </a:pPr>
            <a:r>
              <a:rPr b="1" i="0" lang="en" sz="600" u="none" cap="none" strike="noStrike">
                <a:solidFill>
                  <a:schemeClr val="dk1"/>
                </a:solidFill>
                <a:latin typeface="Lato"/>
                <a:ea typeface="Lato"/>
                <a:cs typeface="Lato"/>
                <a:sym typeface="Lato"/>
              </a:rPr>
              <a:t>February 2024</a:t>
            </a:r>
            <a:endParaRPr b="0" i="0" sz="600" u="none" cap="none" strike="noStrike">
              <a:solidFill>
                <a:schemeClr val="lt1"/>
              </a:solidFill>
              <a:latin typeface="Lato Black"/>
              <a:ea typeface="Lato Black"/>
              <a:cs typeface="Lato Black"/>
              <a:sym typeface="Lato Black"/>
            </a:endParaRPr>
          </a:p>
        </p:txBody>
      </p:sp>
      <p:sp>
        <p:nvSpPr>
          <p:cNvPr id="1053" name="Google Shape;1053;p76"/>
          <p:cNvSpPr txBox="1"/>
          <p:nvPr/>
        </p:nvSpPr>
        <p:spPr>
          <a:xfrm>
            <a:off x="1726325" y="1003925"/>
            <a:ext cx="5546100" cy="39987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600"/>
              <a:buFont typeface="Arial"/>
              <a:buNone/>
            </a:pPr>
            <a:r>
              <a:rPr lang="en" sz="1700">
                <a:latin typeface="Lato"/>
                <a:ea typeface="Lato"/>
                <a:cs typeface="Lato"/>
                <a:sym typeface="Lato"/>
              </a:rPr>
              <a:t>Helichrysum has strong restorative and balancing actions on both the body and mind.</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700">
                <a:latin typeface="Lato"/>
                <a:ea typeface="Lato"/>
                <a:cs typeface="Lato"/>
                <a:sym typeface="Lato"/>
              </a:rPr>
              <a:t>It is said to be good for shock, anxiety and intense emotions.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700">
                <a:latin typeface="Lato"/>
                <a:ea typeface="Lato"/>
                <a:cs typeface="Lato"/>
                <a:sym typeface="Lato"/>
              </a:rPr>
              <a:t>Holmes suggests that that Helichrysum is emotionally calming, softening and stabilizing ‘helping one cope with deep frustration and long bottled up resentment’.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700">
                <a:latin typeface="Lato"/>
                <a:ea typeface="Lato"/>
                <a:cs typeface="Lato"/>
                <a:sym typeface="Lato"/>
              </a:rPr>
              <a:t>He adds that ‘it can potentially heal the core emotional trauma from which distressed feelings and negative emotions arise…. It is the prime remedy for the closed and deeply wounded heart whether from loss, betrayal or any other cause.’</a:t>
            </a:r>
            <a:endParaRPr sz="1700">
              <a:latin typeface="Lato"/>
              <a:ea typeface="Lato"/>
              <a:cs typeface="Lato"/>
              <a:sym typeface="Lato"/>
            </a:endParaRPr>
          </a:p>
        </p:txBody>
      </p:sp>
      <p:pic>
        <p:nvPicPr>
          <p:cNvPr id="1054" name="Google Shape;1054;p76"/>
          <p:cNvPicPr preferRelativeResize="0"/>
          <p:nvPr/>
        </p:nvPicPr>
        <p:blipFill rotWithShape="1">
          <a:blip r:embed="rId5">
            <a:alphaModFix/>
          </a:blip>
          <a:srcRect b="0" l="38797" r="38797" t="0"/>
          <a:stretch/>
        </p:blipFill>
        <p:spPr>
          <a:xfrm>
            <a:off x="7607447" y="0"/>
            <a:ext cx="1536553"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77"/>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062" name="Google Shape;1062;p77"/>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3" name="Google Shape;1063;p77"/>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4" name="Google Shape;1064;p77"/>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5" name="Google Shape;1065;p77"/>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6" name="Google Shape;1066;p77"/>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7" name="Google Shape;1067;p77"/>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8" name="Google Shape;1068;p77"/>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69" name="Google Shape;1069;p77"/>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0" name="Google Shape;1070;p77"/>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1" name="Google Shape;1071;p77"/>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2" name="Google Shape;1072;p77"/>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3" name="Google Shape;1073;p77"/>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4" name="Google Shape;1074;p77"/>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5" name="Google Shape;1075;p77"/>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6" name="Google Shape;1076;p77"/>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7" name="Google Shape;1077;p77"/>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8" name="Google Shape;1078;p77"/>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79" name="Google Shape;1079;p77"/>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0" name="Google Shape;1080;p77"/>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1" name="Google Shape;1081;p77"/>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2" name="Google Shape;1082;p77"/>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3" name="Google Shape;1083;p77"/>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4" name="Google Shape;1084;p77"/>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5" name="Google Shape;1085;p77"/>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6" name="Google Shape;1086;p77"/>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7" name="Google Shape;1087;p77"/>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8" name="Google Shape;1088;p77"/>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89" name="Google Shape;1089;p77"/>
          <p:cNvSpPr txBox="1"/>
          <p:nvPr>
            <p:ph type="title"/>
          </p:nvPr>
        </p:nvSpPr>
        <p:spPr>
          <a:xfrm>
            <a:off x="1750525" y="239073"/>
            <a:ext cx="5787600" cy="822900"/>
          </a:xfrm>
          <a:prstGeom prst="rect">
            <a:avLst/>
          </a:prstGeom>
          <a:noFill/>
          <a:ln>
            <a:noFill/>
          </a:ln>
        </p:spPr>
        <p:txBody>
          <a:bodyPr anchorCtr="0" anchor="t" bIns="0" lIns="0" spcFirstLastPara="1" rIns="0" wrap="square" tIns="10125">
            <a:noAutofit/>
          </a:bodyPr>
          <a:lstStyle/>
          <a:p>
            <a:pPr indent="0" lvl="0" marL="12700" rtl="0" algn="l">
              <a:spcBef>
                <a:spcPts val="0"/>
              </a:spcBef>
              <a:spcAft>
                <a:spcPts val="0"/>
              </a:spcAft>
              <a:buNone/>
            </a:pPr>
            <a:r>
              <a:rPr lang="en" sz="2400"/>
              <a:t>Patchouli</a:t>
            </a:r>
            <a:endParaRPr sz="2400"/>
          </a:p>
          <a:p>
            <a:pPr indent="0" lvl="0" marL="12700" rtl="0" algn="l">
              <a:spcBef>
                <a:spcPts val="0"/>
              </a:spcBef>
              <a:spcAft>
                <a:spcPts val="0"/>
              </a:spcAft>
              <a:buNone/>
            </a:pPr>
            <a:r>
              <a:rPr b="0" lang="en" sz="2400"/>
              <a:t>(</a:t>
            </a:r>
            <a:r>
              <a:rPr b="0" i="1" lang="en" sz="2400"/>
              <a:t>Pogostemon cablin</a:t>
            </a:r>
            <a:r>
              <a:rPr b="0" lang="en" sz="2400"/>
              <a:t>) </a:t>
            </a:r>
            <a:endParaRPr b="0" sz="2400"/>
          </a:p>
        </p:txBody>
      </p:sp>
      <p:sp>
        <p:nvSpPr>
          <p:cNvPr id="1090" name="Google Shape;1090;p77"/>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a:t>
            </a:r>
            <a:r>
              <a:rPr b="1" lang="en" sz="600">
                <a:solidFill>
                  <a:srgbClr val="4F4B4D"/>
                </a:solidFill>
                <a:latin typeface="Lato"/>
                <a:ea typeface="Lato"/>
                <a:cs typeface="Lato"/>
                <a:sym typeface="Lato"/>
              </a:rPr>
              <a:t> 2024</a:t>
            </a:r>
            <a:endParaRPr b="0" i="0" sz="600" u="none" cap="none" strike="noStrike">
              <a:solidFill>
                <a:schemeClr val="dk1"/>
              </a:solidFill>
              <a:latin typeface="Lato Black"/>
              <a:ea typeface="Lato Black"/>
              <a:cs typeface="Lato Black"/>
              <a:sym typeface="Lato Black"/>
            </a:endParaRPr>
          </a:p>
        </p:txBody>
      </p:sp>
      <p:sp>
        <p:nvSpPr>
          <p:cNvPr id="1091" name="Google Shape;1091;p77"/>
          <p:cNvSpPr txBox="1"/>
          <p:nvPr/>
        </p:nvSpPr>
        <p:spPr>
          <a:xfrm>
            <a:off x="1618375" y="1118225"/>
            <a:ext cx="5856000" cy="34752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700">
                <a:latin typeface="Lato"/>
                <a:ea typeface="Lato"/>
                <a:cs typeface="Lato"/>
                <a:sym typeface="Lato"/>
              </a:rPr>
              <a:t>Patchouli</a:t>
            </a:r>
            <a:r>
              <a:rPr lang="en" sz="1700">
                <a:latin typeface="Lato"/>
                <a:ea typeface="Lato"/>
                <a:cs typeface="Lato"/>
                <a:sym typeface="Lato"/>
              </a:rPr>
              <a:t> has a harmonising and stabilising effect on the mind helping a child who overthinks and worries too much.</a:t>
            </a:r>
            <a:endParaRPr sz="1700">
              <a:latin typeface="Lato"/>
              <a:ea typeface="Lato"/>
              <a:cs typeface="Lato"/>
              <a:sym typeface="Lato"/>
            </a:endParaRPr>
          </a:p>
          <a:p>
            <a:pPr indent="0" lvl="0" marL="0" marR="0" rtl="0" algn="l">
              <a:lnSpc>
                <a:spcPct val="100000"/>
              </a:lnSpc>
              <a:spcBef>
                <a:spcPts val="0"/>
              </a:spcBef>
              <a:spcAft>
                <a:spcPts val="0"/>
              </a:spcAft>
              <a:buNone/>
            </a:pPr>
            <a:r>
              <a:t/>
            </a:r>
            <a:endParaRPr sz="1700">
              <a:latin typeface="Lato"/>
              <a:ea typeface="Lato"/>
              <a:cs typeface="Lato"/>
              <a:sym typeface="Lato"/>
            </a:endParaRPr>
          </a:p>
          <a:p>
            <a:pPr indent="0" lvl="0" marL="0" marR="0" rtl="0" algn="l">
              <a:lnSpc>
                <a:spcPct val="100000"/>
              </a:lnSpc>
              <a:spcBef>
                <a:spcPts val="0"/>
              </a:spcBef>
              <a:spcAft>
                <a:spcPts val="0"/>
              </a:spcAft>
              <a:buNone/>
            </a:pPr>
            <a:r>
              <a:rPr lang="en" sz="1700">
                <a:latin typeface="Lato"/>
                <a:ea typeface="Lato"/>
                <a:cs typeface="Lato"/>
                <a:sym typeface="Lato"/>
              </a:rPr>
              <a:t>It is a beautiful oil for boosting confidence and is known to help ground people if they are feeling disconnected.  Therefore it is useful for a child who due to past traumas feels destabilsed and isolated.</a:t>
            </a:r>
            <a:endParaRPr sz="1700">
              <a:latin typeface="Lato"/>
              <a:ea typeface="Lato"/>
              <a:cs typeface="Lato"/>
              <a:sym typeface="Lato"/>
            </a:endParaRPr>
          </a:p>
          <a:p>
            <a:pPr indent="0" lvl="0" marL="0" marR="0" rtl="0" algn="l">
              <a:lnSpc>
                <a:spcPct val="100000"/>
              </a:lnSpc>
              <a:spcBef>
                <a:spcPts val="0"/>
              </a:spcBef>
              <a:spcAft>
                <a:spcPts val="0"/>
              </a:spcAft>
              <a:buNone/>
            </a:pPr>
            <a:r>
              <a:t/>
            </a:r>
            <a:endParaRPr sz="1700">
              <a:latin typeface="Lato"/>
              <a:ea typeface="Lato"/>
              <a:cs typeface="Lato"/>
              <a:sym typeface="Lato"/>
            </a:endParaRPr>
          </a:p>
          <a:p>
            <a:pPr indent="0" lvl="0" marL="0" marR="0" rtl="0" algn="l">
              <a:lnSpc>
                <a:spcPct val="100000"/>
              </a:lnSpc>
              <a:spcBef>
                <a:spcPts val="0"/>
              </a:spcBef>
              <a:spcAft>
                <a:spcPts val="0"/>
              </a:spcAft>
              <a:buNone/>
            </a:pPr>
            <a:r>
              <a:rPr lang="en" sz="1700">
                <a:latin typeface="Lato"/>
                <a:ea typeface="Lato"/>
                <a:cs typeface="Lato"/>
                <a:sym typeface="Lato"/>
              </a:rPr>
              <a:t>It has relaxing mind-calming properties that help all types of emotional issues. </a:t>
            </a:r>
            <a:endParaRPr sz="1700">
              <a:latin typeface="Lato"/>
              <a:ea typeface="Lato"/>
              <a:cs typeface="Lato"/>
              <a:sym typeface="Lato"/>
            </a:endParaRPr>
          </a:p>
          <a:p>
            <a:pPr indent="0" lvl="0" marL="0" marR="0" rtl="0" algn="l">
              <a:lnSpc>
                <a:spcPct val="100000"/>
              </a:lnSpc>
              <a:spcBef>
                <a:spcPts val="0"/>
              </a:spcBef>
              <a:spcAft>
                <a:spcPts val="0"/>
              </a:spcAft>
              <a:buNone/>
            </a:pPr>
            <a:r>
              <a:t/>
            </a:r>
            <a:endParaRPr sz="1700">
              <a:latin typeface="Lato"/>
              <a:ea typeface="Lato"/>
              <a:cs typeface="Lato"/>
              <a:sym typeface="Lato"/>
            </a:endParaRPr>
          </a:p>
          <a:p>
            <a:pPr indent="0" lvl="0" marL="0" marR="0" rtl="0" algn="l">
              <a:lnSpc>
                <a:spcPct val="100000"/>
              </a:lnSpc>
              <a:spcBef>
                <a:spcPts val="0"/>
              </a:spcBef>
              <a:spcAft>
                <a:spcPts val="0"/>
              </a:spcAft>
              <a:buNone/>
            </a:pPr>
            <a:r>
              <a:rPr lang="en" sz="1700">
                <a:latin typeface="Lato"/>
                <a:ea typeface="Lato"/>
                <a:cs typeface="Lato"/>
                <a:sym typeface="Lato"/>
              </a:rPr>
              <a:t>Davis suggests that </a:t>
            </a:r>
            <a:r>
              <a:rPr lang="en" sz="1700">
                <a:latin typeface="Lato"/>
                <a:ea typeface="Lato"/>
                <a:cs typeface="Lato"/>
                <a:sym typeface="Lato"/>
              </a:rPr>
              <a:t>Patchouli is helpful for all forms of depression, anxiety and stress related conditions.</a:t>
            </a:r>
            <a:r>
              <a:rPr lang="en" sz="1700">
                <a:latin typeface="Lato"/>
                <a:ea typeface="Lato"/>
                <a:cs typeface="Lato"/>
                <a:sym typeface="Lato"/>
              </a:rPr>
              <a:t> </a:t>
            </a:r>
            <a:endParaRPr sz="1700">
              <a:latin typeface="Lato"/>
              <a:ea typeface="Lato"/>
              <a:cs typeface="Lato"/>
              <a:sym typeface="Lato"/>
            </a:endParaRPr>
          </a:p>
        </p:txBody>
      </p:sp>
      <p:pic>
        <p:nvPicPr>
          <p:cNvPr id="1092" name="Google Shape;1092;p77"/>
          <p:cNvPicPr preferRelativeResize="0"/>
          <p:nvPr/>
        </p:nvPicPr>
        <p:blipFill rotWithShape="1">
          <a:blip r:embed="rId5">
            <a:alphaModFix/>
          </a:blip>
          <a:srcRect b="0" l="38759" r="38757" t="0"/>
          <a:stretch/>
        </p:blipFill>
        <p:spPr>
          <a:xfrm>
            <a:off x="7602093" y="1"/>
            <a:ext cx="1541903" cy="514349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6" name="Shape 1096"/>
        <p:cNvGrpSpPr/>
        <p:nvPr/>
      </p:nvGrpSpPr>
      <p:grpSpPr>
        <a:xfrm>
          <a:off x="0" y="0"/>
          <a:ext cx="0" cy="0"/>
          <a:chOff x="0" y="0"/>
          <a:chExt cx="0" cy="0"/>
        </a:xfrm>
      </p:grpSpPr>
      <p:sp>
        <p:nvSpPr>
          <p:cNvPr id="1097" name="Google Shape;1097;p78"/>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098" name="Google Shape;1098;p78"/>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099" name="Google Shape;1099;p78"/>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0" name="Google Shape;1100;p78"/>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1" name="Google Shape;1101;p78"/>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2" name="Google Shape;1102;p78"/>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3" name="Google Shape;1103;p78"/>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4" name="Google Shape;1104;p78"/>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5" name="Google Shape;1105;p78"/>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6" name="Google Shape;1106;p78"/>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7" name="Google Shape;1107;p78"/>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8" name="Google Shape;1108;p78"/>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09" name="Google Shape;1109;p78"/>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0" name="Google Shape;1110;p78"/>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1" name="Google Shape;1111;p78"/>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2" name="Google Shape;1112;p78"/>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3" name="Google Shape;1113;p78"/>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4" name="Google Shape;1114;p78"/>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5" name="Google Shape;1115;p78"/>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6" name="Google Shape;1116;p78"/>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7" name="Google Shape;1117;p78"/>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8" name="Google Shape;1118;p78"/>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19" name="Google Shape;1119;p78"/>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0" name="Google Shape;1120;p78"/>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1" name="Google Shape;1121;p78"/>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2" name="Google Shape;1122;p78"/>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3" name="Google Shape;1123;p78"/>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4" name="Google Shape;1124;p78"/>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5" name="Google Shape;1125;p78"/>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26" name="Google Shape;1126;p78"/>
          <p:cNvSpPr txBox="1"/>
          <p:nvPr>
            <p:ph type="title"/>
          </p:nvPr>
        </p:nvSpPr>
        <p:spPr>
          <a:xfrm>
            <a:off x="1726325" y="156200"/>
            <a:ext cx="5787600" cy="563400"/>
          </a:xfrm>
          <a:prstGeom prst="rect">
            <a:avLst/>
          </a:prstGeom>
          <a:noFill/>
          <a:ln>
            <a:noFill/>
          </a:ln>
        </p:spPr>
        <p:txBody>
          <a:bodyPr anchorCtr="0" anchor="t" bIns="0" lIns="0" spcFirstLastPara="1" rIns="0" wrap="square" tIns="10125">
            <a:noAutofit/>
          </a:bodyPr>
          <a:lstStyle/>
          <a:p>
            <a:pPr indent="0" lvl="0" marL="0" rtl="0" algn="l">
              <a:lnSpc>
                <a:spcPct val="100000"/>
              </a:lnSpc>
              <a:spcBef>
                <a:spcPts val="0"/>
              </a:spcBef>
              <a:spcAft>
                <a:spcPts val="0"/>
              </a:spcAft>
              <a:buSzPts val="1100"/>
              <a:buNone/>
            </a:pPr>
            <a:r>
              <a:rPr lang="en" sz="2200"/>
              <a:t>A blend for deep unhappiness and trauma</a:t>
            </a:r>
            <a:br>
              <a:rPr lang="en" sz="2500"/>
            </a:br>
            <a:br>
              <a:rPr b="0" i="1" lang="en" sz="1700"/>
            </a:br>
            <a:endParaRPr b="0" sz="1900"/>
          </a:p>
          <a:p>
            <a:pPr indent="0" lvl="0" marL="0" rtl="0" algn="l">
              <a:lnSpc>
                <a:spcPct val="100000"/>
              </a:lnSpc>
              <a:spcBef>
                <a:spcPts val="0"/>
              </a:spcBef>
              <a:spcAft>
                <a:spcPts val="0"/>
              </a:spcAft>
              <a:buSzPts val="1100"/>
              <a:buNone/>
            </a:pPr>
            <a:r>
              <a:t/>
            </a:r>
            <a:endParaRPr b="0" sz="1900"/>
          </a:p>
        </p:txBody>
      </p:sp>
      <p:sp>
        <p:nvSpPr>
          <p:cNvPr id="1127" name="Google Shape;1127;p78"/>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100"/>
              </a:spcBef>
              <a:spcAft>
                <a:spcPts val="0"/>
              </a:spcAft>
              <a:buClr>
                <a:schemeClr val="dk1"/>
              </a:buClr>
              <a:buSzPts val="600"/>
              <a:buFont typeface="Arial"/>
              <a:buNone/>
            </a:pPr>
            <a:r>
              <a:rPr b="1" i="0" lang="en" sz="600" u="none" cap="none" strike="noStrike">
                <a:solidFill>
                  <a:schemeClr val="dk1"/>
                </a:solidFill>
                <a:latin typeface="Lato"/>
                <a:ea typeface="Lato"/>
                <a:cs typeface="Lato"/>
                <a:sym typeface="Lato"/>
              </a:rPr>
              <a:t>February 2024</a:t>
            </a:r>
            <a:endParaRPr b="0" i="0" sz="600" u="none" cap="none" strike="noStrike">
              <a:solidFill>
                <a:schemeClr val="lt1"/>
              </a:solidFill>
              <a:latin typeface="Lato Black"/>
              <a:ea typeface="Lato Black"/>
              <a:cs typeface="Lato Black"/>
              <a:sym typeface="Lato Black"/>
            </a:endParaRPr>
          </a:p>
        </p:txBody>
      </p:sp>
      <p:sp>
        <p:nvSpPr>
          <p:cNvPr id="1128" name="Google Shape;1128;p78"/>
          <p:cNvSpPr txBox="1"/>
          <p:nvPr/>
        </p:nvSpPr>
        <p:spPr>
          <a:xfrm>
            <a:off x="1726325" y="800350"/>
            <a:ext cx="5685600" cy="39987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Research suggests a warm bath or shower an hour or two before bedtime can help a person unwind and fall asleep faster as it will help lower core temperature which is a circadian sleep signal.</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700">
                <a:latin typeface="Lato"/>
                <a:ea typeface="Lato"/>
                <a:cs typeface="Lato"/>
                <a:sym typeface="Lato"/>
              </a:rPr>
              <a:t>To 10 mls of unperfumed foam bath add a total of 4-7 drops of:</a:t>
            </a:r>
            <a:endParaRPr sz="1700">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lang="en" sz="1700">
                <a:latin typeface="Lato"/>
                <a:ea typeface="Lato"/>
                <a:cs typeface="Lato"/>
                <a:sym typeface="Lato"/>
              </a:rPr>
              <a:t>Rose - </a:t>
            </a:r>
            <a:r>
              <a:rPr lang="en" sz="1700">
                <a:latin typeface="Lato"/>
                <a:ea typeface="Lato"/>
                <a:cs typeface="Lato"/>
                <a:sym typeface="Lato"/>
              </a:rPr>
              <a:t>balancing, helpful if abuse or trauma has taken place</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lang="en" sz="1700">
                <a:latin typeface="Lato"/>
                <a:ea typeface="Lato"/>
                <a:cs typeface="Lato"/>
                <a:sym typeface="Lato"/>
              </a:rPr>
              <a:t>Helichrysum - </a:t>
            </a:r>
            <a:r>
              <a:rPr lang="en" sz="1700">
                <a:latin typeface="Lato"/>
                <a:ea typeface="Lato"/>
                <a:cs typeface="Lato"/>
                <a:sym typeface="Lato"/>
              </a:rPr>
              <a:t>helps one cope with deep frustration and long bottled up resentment</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sz="17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lang="en" sz="1700">
                <a:latin typeface="Lato"/>
                <a:ea typeface="Lato"/>
                <a:cs typeface="Lato"/>
                <a:sym typeface="Lato"/>
              </a:rPr>
              <a:t>Patchouli</a:t>
            </a:r>
            <a:r>
              <a:rPr lang="en" sz="1700">
                <a:latin typeface="Lato"/>
                <a:ea typeface="Lato"/>
                <a:cs typeface="Lato"/>
                <a:sym typeface="Lato"/>
              </a:rPr>
              <a:t> - useful for a child who due to past traumas feels destabilsed and isolated.</a:t>
            </a:r>
            <a:endParaRPr sz="1700">
              <a:latin typeface="Lato"/>
              <a:ea typeface="Lato"/>
              <a:cs typeface="Lato"/>
              <a:sym typeface="Lato"/>
            </a:endParaRPr>
          </a:p>
        </p:txBody>
      </p:sp>
      <p:pic>
        <p:nvPicPr>
          <p:cNvPr id="1129" name="Google Shape;1129;p78"/>
          <p:cNvPicPr preferRelativeResize="0"/>
          <p:nvPr/>
        </p:nvPicPr>
        <p:blipFill rotWithShape="1">
          <a:blip r:embed="rId5">
            <a:alphaModFix/>
          </a:blip>
          <a:srcRect b="0" l="38797" r="38797" t="0"/>
          <a:stretch/>
        </p:blipFill>
        <p:spPr>
          <a:xfrm>
            <a:off x="7607447" y="0"/>
            <a:ext cx="1536553"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79"/>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135" name="Google Shape;1135;p79"/>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6" name="Google Shape;1136;p79"/>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7" name="Google Shape;1137;p79"/>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8" name="Google Shape;1138;p79"/>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39" name="Google Shape;1139;p79"/>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0" name="Google Shape;1140;p79"/>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1" name="Google Shape;1141;p79"/>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2" name="Google Shape;1142;p79"/>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3" name="Google Shape;1143;p79"/>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4" name="Google Shape;1144;p79"/>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5" name="Google Shape;1145;p79"/>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6" name="Google Shape;1146;p79"/>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7" name="Google Shape;1147;p79"/>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8" name="Google Shape;1148;p79"/>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49" name="Google Shape;1149;p79"/>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0" name="Google Shape;1150;p79"/>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1" name="Google Shape;1151;p79"/>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2" name="Google Shape;1152;p79"/>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3" name="Google Shape;1153;p79"/>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4" name="Google Shape;1154;p79"/>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5" name="Google Shape;1155;p79"/>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6" name="Google Shape;1156;p79"/>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7" name="Google Shape;1157;p79"/>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8" name="Google Shape;1158;p79"/>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59" name="Google Shape;1159;p79"/>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0" name="Google Shape;1160;p79"/>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1" name="Google Shape;1161;p79"/>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2" name="Google Shape;1162;p79"/>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63" name="Google Shape;1163;p79"/>
          <p:cNvSpPr txBox="1"/>
          <p:nvPr>
            <p:ph type="title"/>
          </p:nvPr>
        </p:nvSpPr>
        <p:spPr>
          <a:xfrm>
            <a:off x="1726325" y="156200"/>
            <a:ext cx="5787600" cy="775500"/>
          </a:xfrm>
          <a:prstGeom prst="rect">
            <a:avLst/>
          </a:prstGeom>
          <a:noFill/>
          <a:ln>
            <a:noFill/>
          </a:ln>
        </p:spPr>
        <p:txBody>
          <a:bodyPr anchorCtr="0" anchor="t" bIns="0" lIns="0" spcFirstLastPara="1" rIns="0" wrap="square" tIns="10125">
            <a:noAutofit/>
          </a:bodyPr>
          <a:lstStyle/>
          <a:p>
            <a:pPr indent="0" lvl="0" marL="0" rtl="0" algn="l">
              <a:lnSpc>
                <a:spcPct val="100000"/>
              </a:lnSpc>
              <a:spcBef>
                <a:spcPts val="0"/>
              </a:spcBef>
              <a:spcAft>
                <a:spcPts val="0"/>
              </a:spcAft>
              <a:buSzPts val="1100"/>
              <a:buNone/>
            </a:pPr>
            <a:r>
              <a:rPr lang="en" sz="2200"/>
              <a:t>Clary Sage</a:t>
            </a:r>
            <a:br>
              <a:rPr lang="en" sz="2500"/>
            </a:br>
            <a:r>
              <a:rPr b="0" i="1" lang="en" sz="2100"/>
              <a:t>(Salvia sclarea)</a:t>
            </a:r>
            <a:br>
              <a:rPr b="0" i="1" lang="en" sz="1700"/>
            </a:br>
            <a:endParaRPr b="0" sz="1900"/>
          </a:p>
          <a:p>
            <a:pPr indent="0" lvl="0" marL="0" rtl="0" algn="l">
              <a:lnSpc>
                <a:spcPct val="100000"/>
              </a:lnSpc>
              <a:spcBef>
                <a:spcPts val="0"/>
              </a:spcBef>
              <a:spcAft>
                <a:spcPts val="0"/>
              </a:spcAft>
              <a:buSzPts val="1100"/>
              <a:buNone/>
            </a:pPr>
            <a:r>
              <a:t/>
            </a:r>
            <a:endParaRPr b="0" sz="1900"/>
          </a:p>
        </p:txBody>
      </p:sp>
      <p:sp>
        <p:nvSpPr>
          <p:cNvPr id="1164" name="Google Shape;1164;p79"/>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100"/>
              </a:spcBef>
              <a:spcAft>
                <a:spcPts val="0"/>
              </a:spcAft>
              <a:buClr>
                <a:schemeClr val="dk1"/>
              </a:buClr>
              <a:buSzPts val="600"/>
              <a:buFont typeface="Arial"/>
              <a:buNone/>
            </a:pPr>
            <a:r>
              <a:rPr b="1" i="0" lang="en" sz="600" u="none" cap="none" strike="noStrike">
                <a:solidFill>
                  <a:schemeClr val="dk1"/>
                </a:solidFill>
                <a:latin typeface="Lato"/>
                <a:ea typeface="Lato"/>
                <a:cs typeface="Lato"/>
                <a:sym typeface="Lato"/>
              </a:rPr>
              <a:t>February 2024</a:t>
            </a:r>
            <a:endParaRPr b="0" i="0" sz="600" u="none" cap="none" strike="noStrike">
              <a:solidFill>
                <a:schemeClr val="lt1"/>
              </a:solidFill>
              <a:latin typeface="Lato Black"/>
              <a:ea typeface="Lato Black"/>
              <a:cs typeface="Lato Black"/>
              <a:sym typeface="Lato Black"/>
            </a:endParaRPr>
          </a:p>
        </p:txBody>
      </p:sp>
      <p:sp>
        <p:nvSpPr>
          <p:cNvPr id="1165" name="Google Shape;1165;p79"/>
          <p:cNvSpPr txBox="1"/>
          <p:nvPr/>
        </p:nvSpPr>
        <p:spPr>
          <a:xfrm>
            <a:off x="1726325" y="1003925"/>
            <a:ext cx="5546100" cy="36753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Clary Sage is above all a balancing oil, it is strengthening and yet relaxing so ideal when stress or depression arise.</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Peter Holmes describes clary sage as calming, stabilising and tonifying. He says that ‘it has a softening </a:t>
            </a:r>
            <a:r>
              <a:rPr lang="en" sz="1800">
                <a:latin typeface="Lato"/>
                <a:ea typeface="Lato"/>
                <a:cs typeface="Lato"/>
                <a:sym typeface="Lato"/>
              </a:rPr>
              <a:t>effect that can help dissolve any unnecessary hard protective structures’ that we may build up.</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He also suggests using this oil for ADHD and PTSD because it</a:t>
            </a:r>
            <a:r>
              <a:rPr lang="en" sz="1800">
                <a:latin typeface="Lato"/>
                <a:ea typeface="Lato"/>
                <a:cs typeface="Lato"/>
                <a:sym typeface="Lato"/>
              </a:rPr>
              <a:t> has such a calming effect on the limbic system .</a:t>
            </a:r>
            <a:endParaRPr sz="1800">
              <a:latin typeface="Lato"/>
              <a:ea typeface="Lato"/>
              <a:cs typeface="Lato"/>
              <a:sym typeface="Lato"/>
            </a:endParaRPr>
          </a:p>
        </p:txBody>
      </p:sp>
      <p:pic>
        <p:nvPicPr>
          <p:cNvPr id="1166" name="Google Shape;1166;p79"/>
          <p:cNvPicPr preferRelativeResize="0"/>
          <p:nvPr/>
        </p:nvPicPr>
        <p:blipFill rotWithShape="1">
          <a:blip r:embed="rId5">
            <a:alphaModFix/>
          </a:blip>
          <a:srcRect b="0" l="40034" r="40034" t="0"/>
          <a:stretch/>
        </p:blipFill>
        <p:spPr>
          <a:xfrm>
            <a:off x="7607447" y="0"/>
            <a:ext cx="1536554" cy="514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0" name="Shape 1170"/>
        <p:cNvGrpSpPr/>
        <p:nvPr/>
      </p:nvGrpSpPr>
      <p:grpSpPr>
        <a:xfrm>
          <a:off x="0" y="0"/>
          <a:ext cx="0" cy="0"/>
          <a:chOff x="0" y="0"/>
          <a:chExt cx="0" cy="0"/>
        </a:xfrm>
      </p:grpSpPr>
      <p:sp>
        <p:nvSpPr>
          <p:cNvPr id="1171" name="Google Shape;1171;p80"/>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172" name="Google Shape;1172;p80"/>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3" name="Google Shape;1173;p80"/>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4" name="Google Shape;1174;p80"/>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5" name="Google Shape;1175;p80"/>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6" name="Google Shape;1176;p80"/>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7" name="Google Shape;1177;p80"/>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8" name="Google Shape;1178;p80"/>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79" name="Google Shape;1179;p80"/>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0" name="Google Shape;1180;p80"/>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1" name="Google Shape;1181;p80"/>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2" name="Google Shape;1182;p80"/>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3" name="Google Shape;1183;p80"/>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4" name="Google Shape;1184;p80"/>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5" name="Google Shape;1185;p80"/>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6" name="Google Shape;1186;p80"/>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7" name="Google Shape;1187;p80"/>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8" name="Google Shape;1188;p80"/>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89" name="Google Shape;1189;p80"/>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0" name="Google Shape;1190;p80"/>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1" name="Google Shape;1191;p80"/>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2" name="Google Shape;1192;p80"/>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3" name="Google Shape;1193;p80"/>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4" name="Google Shape;1194;p80"/>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5" name="Google Shape;1195;p80"/>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6" name="Google Shape;1196;p80"/>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7" name="Google Shape;1197;p80"/>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8" name="Google Shape;1198;p80"/>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199" name="Google Shape;1199;p80"/>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00" name="Google Shape;1200;p80"/>
          <p:cNvSpPr txBox="1"/>
          <p:nvPr>
            <p:ph type="title"/>
          </p:nvPr>
        </p:nvSpPr>
        <p:spPr>
          <a:xfrm>
            <a:off x="1726325" y="156200"/>
            <a:ext cx="5787600" cy="775500"/>
          </a:xfrm>
          <a:prstGeom prst="rect">
            <a:avLst/>
          </a:prstGeom>
          <a:noFill/>
          <a:ln>
            <a:noFill/>
          </a:ln>
        </p:spPr>
        <p:txBody>
          <a:bodyPr anchorCtr="0" anchor="t" bIns="0" lIns="0" spcFirstLastPara="1" rIns="0" wrap="square" tIns="10125">
            <a:noAutofit/>
          </a:bodyPr>
          <a:lstStyle/>
          <a:p>
            <a:pPr indent="0" lvl="0" marL="0" rtl="0" algn="l">
              <a:lnSpc>
                <a:spcPct val="100000"/>
              </a:lnSpc>
              <a:spcBef>
                <a:spcPts val="0"/>
              </a:spcBef>
              <a:spcAft>
                <a:spcPts val="0"/>
              </a:spcAft>
              <a:buSzPts val="1100"/>
              <a:buNone/>
            </a:pPr>
            <a:r>
              <a:rPr lang="en" sz="2200"/>
              <a:t>Clary Sage</a:t>
            </a:r>
            <a:br>
              <a:rPr lang="en" sz="2500"/>
            </a:br>
            <a:r>
              <a:rPr b="0" i="1" lang="en" sz="2100"/>
              <a:t>(Salvia sclarea)</a:t>
            </a:r>
            <a:br>
              <a:rPr b="0" i="1" lang="en" sz="1700"/>
            </a:br>
            <a:endParaRPr b="0" sz="1900"/>
          </a:p>
          <a:p>
            <a:pPr indent="0" lvl="0" marL="0" rtl="0" algn="l">
              <a:lnSpc>
                <a:spcPct val="100000"/>
              </a:lnSpc>
              <a:spcBef>
                <a:spcPts val="0"/>
              </a:spcBef>
              <a:spcAft>
                <a:spcPts val="0"/>
              </a:spcAft>
              <a:buSzPts val="1100"/>
              <a:buNone/>
            </a:pPr>
            <a:r>
              <a:t/>
            </a:r>
            <a:endParaRPr b="0" sz="1900"/>
          </a:p>
        </p:txBody>
      </p:sp>
      <p:sp>
        <p:nvSpPr>
          <p:cNvPr id="1201" name="Google Shape;1201;p80"/>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100"/>
              </a:spcBef>
              <a:spcAft>
                <a:spcPts val="0"/>
              </a:spcAft>
              <a:buClr>
                <a:schemeClr val="dk1"/>
              </a:buClr>
              <a:buSzPts val="600"/>
              <a:buFont typeface="Arial"/>
              <a:buNone/>
            </a:pPr>
            <a:r>
              <a:rPr b="1" i="0" lang="en" sz="600" u="none" cap="none" strike="noStrike">
                <a:solidFill>
                  <a:schemeClr val="dk1"/>
                </a:solidFill>
                <a:latin typeface="Lato"/>
                <a:ea typeface="Lato"/>
                <a:cs typeface="Lato"/>
                <a:sym typeface="Lato"/>
              </a:rPr>
              <a:t>February 2024</a:t>
            </a:r>
            <a:endParaRPr b="0" i="0" sz="600" u="none" cap="none" strike="noStrike">
              <a:solidFill>
                <a:schemeClr val="lt1"/>
              </a:solidFill>
              <a:latin typeface="Lato Black"/>
              <a:ea typeface="Lato Black"/>
              <a:cs typeface="Lato Black"/>
              <a:sym typeface="Lato Black"/>
            </a:endParaRPr>
          </a:p>
        </p:txBody>
      </p:sp>
      <p:sp>
        <p:nvSpPr>
          <p:cNvPr id="1202" name="Google Shape;1202;p80"/>
          <p:cNvSpPr txBox="1"/>
          <p:nvPr/>
        </p:nvSpPr>
        <p:spPr>
          <a:xfrm>
            <a:off x="1726325" y="1003925"/>
            <a:ext cx="5546100" cy="31212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This oil is recommended for mental and nervous fatigue. It has been described as warm and lively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Mojay describes how Clary Sage ‘is indicated in particular for nervous anxiety and depression characterised by changeable moods, indecision and emotional confusion.</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Holmes describes how its ‘sweet fragrance energy fosters emotional </a:t>
            </a:r>
            <a:r>
              <a:rPr lang="en" sz="1800">
                <a:latin typeface="Lato"/>
                <a:ea typeface="Lato"/>
                <a:cs typeface="Lato"/>
                <a:sym typeface="Lato"/>
              </a:rPr>
              <a:t>stabilization</a:t>
            </a:r>
            <a:r>
              <a:rPr lang="en" sz="1800">
                <a:latin typeface="Lato"/>
                <a:ea typeface="Lato"/>
                <a:cs typeface="Lato"/>
                <a:sym typeface="Lato"/>
              </a:rPr>
              <a:t>, and its green energy provides calm’.</a:t>
            </a:r>
            <a:endParaRPr sz="1800">
              <a:latin typeface="Lato"/>
              <a:ea typeface="Lato"/>
              <a:cs typeface="Lato"/>
              <a:sym typeface="Lato"/>
            </a:endParaRPr>
          </a:p>
        </p:txBody>
      </p:sp>
      <p:pic>
        <p:nvPicPr>
          <p:cNvPr id="1203" name="Google Shape;1203;p80"/>
          <p:cNvPicPr preferRelativeResize="0"/>
          <p:nvPr/>
        </p:nvPicPr>
        <p:blipFill rotWithShape="1">
          <a:blip r:embed="rId5">
            <a:alphaModFix/>
          </a:blip>
          <a:srcRect b="0" l="40034" r="40034" t="0"/>
          <a:stretch/>
        </p:blipFill>
        <p:spPr>
          <a:xfrm>
            <a:off x="7607447" y="0"/>
            <a:ext cx="1536554" cy="514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7" name="Shape 1207"/>
        <p:cNvGrpSpPr/>
        <p:nvPr/>
      </p:nvGrpSpPr>
      <p:grpSpPr>
        <a:xfrm>
          <a:off x="0" y="0"/>
          <a:ext cx="0" cy="0"/>
          <a:chOff x="0" y="0"/>
          <a:chExt cx="0" cy="0"/>
        </a:xfrm>
      </p:grpSpPr>
      <p:sp>
        <p:nvSpPr>
          <p:cNvPr id="1208" name="Google Shape;1208;p81"/>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09" name="Google Shape;1209;p81"/>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0" name="Google Shape;1210;p81"/>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1" name="Google Shape;1211;p81"/>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2" name="Google Shape;1212;p81"/>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3" name="Google Shape;1213;p81"/>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4" name="Google Shape;1214;p81"/>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5" name="Google Shape;1215;p81"/>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6" name="Google Shape;1216;p81"/>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7" name="Google Shape;1217;p81"/>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8" name="Google Shape;1218;p81"/>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19" name="Google Shape;1219;p81"/>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0" name="Google Shape;1220;p81"/>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1" name="Google Shape;1221;p81"/>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2" name="Google Shape;1222;p81"/>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3" name="Google Shape;1223;p81"/>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4" name="Google Shape;1224;p81"/>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5" name="Google Shape;1225;p81"/>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6" name="Google Shape;1226;p81"/>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7" name="Google Shape;1227;p81"/>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8" name="Google Shape;1228;p81"/>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29" name="Google Shape;1229;p81"/>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0" name="Google Shape;1230;p81"/>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1" name="Google Shape;1231;p81"/>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2" name="Google Shape;1232;p81"/>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3" name="Google Shape;1233;p81"/>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4" name="Google Shape;1234;p81"/>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5" name="Google Shape;1235;p81"/>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6" name="Google Shape;1236;p81"/>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37" name="Google Shape;1237;p81"/>
          <p:cNvSpPr txBox="1"/>
          <p:nvPr>
            <p:ph type="title"/>
          </p:nvPr>
        </p:nvSpPr>
        <p:spPr>
          <a:xfrm>
            <a:off x="1726325" y="156200"/>
            <a:ext cx="5787600" cy="775500"/>
          </a:xfrm>
          <a:prstGeom prst="rect">
            <a:avLst/>
          </a:prstGeom>
          <a:noFill/>
          <a:ln>
            <a:noFill/>
          </a:ln>
        </p:spPr>
        <p:txBody>
          <a:bodyPr anchorCtr="0" anchor="t" bIns="0" lIns="0" spcFirstLastPara="1" rIns="0" wrap="square" tIns="10125">
            <a:noAutofit/>
          </a:bodyPr>
          <a:lstStyle/>
          <a:p>
            <a:pPr indent="0" lvl="0" marL="0" rtl="0" algn="l">
              <a:lnSpc>
                <a:spcPct val="100000"/>
              </a:lnSpc>
              <a:spcBef>
                <a:spcPts val="0"/>
              </a:spcBef>
              <a:spcAft>
                <a:spcPts val="0"/>
              </a:spcAft>
              <a:buSzPts val="1100"/>
              <a:buNone/>
            </a:pPr>
            <a:r>
              <a:rPr lang="en" sz="2200"/>
              <a:t>Bergamot</a:t>
            </a:r>
            <a:br>
              <a:rPr lang="en" sz="2500"/>
            </a:br>
            <a:r>
              <a:rPr b="0" i="1" lang="en" sz="2100"/>
              <a:t>(Citrus bergamia)</a:t>
            </a:r>
            <a:br>
              <a:rPr b="0" i="1" lang="en" sz="1700"/>
            </a:br>
            <a:endParaRPr b="0" sz="1900"/>
          </a:p>
          <a:p>
            <a:pPr indent="0" lvl="0" marL="0" rtl="0" algn="l">
              <a:lnSpc>
                <a:spcPct val="100000"/>
              </a:lnSpc>
              <a:spcBef>
                <a:spcPts val="0"/>
              </a:spcBef>
              <a:spcAft>
                <a:spcPts val="0"/>
              </a:spcAft>
              <a:buSzPts val="1100"/>
              <a:buNone/>
            </a:pPr>
            <a:r>
              <a:t/>
            </a:r>
            <a:endParaRPr b="0" sz="1900"/>
          </a:p>
        </p:txBody>
      </p:sp>
      <p:sp>
        <p:nvSpPr>
          <p:cNvPr id="1238" name="Google Shape;1238;p81"/>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100"/>
              </a:spcBef>
              <a:spcAft>
                <a:spcPts val="0"/>
              </a:spcAft>
              <a:buClr>
                <a:schemeClr val="dk1"/>
              </a:buClr>
              <a:buSzPts val="600"/>
              <a:buFont typeface="Arial"/>
              <a:buNone/>
            </a:pPr>
            <a:r>
              <a:rPr b="1" i="0" lang="en" sz="600" u="none" cap="none" strike="noStrike">
                <a:solidFill>
                  <a:schemeClr val="dk1"/>
                </a:solidFill>
                <a:latin typeface="Lato"/>
                <a:ea typeface="Lato"/>
                <a:cs typeface="Lato"/>
                <a:sym typeface="Lato"/>
              </a:rPr>
              <a:t>February 2024</a:t>
            </a:r>
            <a:endParaRPr b="0" i="0" sz="600" u="none" cap="none" strike="noStrike">
              <a:solidFill>
                <a:schemeClr val="lt1"/>
              </a:solidFill>
              <a:latin typeface="Lato Black"/>
              <a:ea typeface="Lato Black"/>
              <a:cs typeface="Lato Black"/>
              <a:sym typeface="Lato Black"/>
            </a:endParaRPr>
          </a:p>
        </p:txBody>
      </p:sp>
      <p:sp>
        <p:nvSpPr>
          <p:cNvPr id="1239" name="Google Shape;1239;p81"/>
          <p:cNvSpPr txBox="1"/>
          <p:nvPr/>
        </p:nvSpPr>
        <p:spPr>
          <a:xfrm>
            <a:off x="1726325" y="1003925"/>
            <a:ext cx="5546100" cy="39525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Bergamot oil is cooling, refreshing and uplifting.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It is excellent for stress and depression. Many people find the fragrance is reminiscent of summer and therefore it can be useful for treating SAD.</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Bergamot seems to appeal to both males and females.</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It has been described by Peter Holmes as exceptionally harmonising and balancing and he suggests its use for conditions such as bipolar and ADHD as well as mood swings.  He also suggests that this is a useful oil to help break bad habits and treating addictions.</a:t>
            </a:r>
            <a:endParaRPr sz="1800">
              <a:latin typeface="Lato"/>
              <a:ea typeface="Lato"/>
              <a:cs typeface="Lato"/>
              <a:sym typeface="Lato"/>
            </a:endParaRPr>
          </a:p>
        </p:txBody>
      </p:sp>
      <p:pic>
        <p:nvPicPr>
          <p:cNvPr id="1240" name="Google Shape;1240;p81"/>
          <p:cNvPicPr preferRelativeResize="0"/>
          <p:nvPr/>
        </p:nvPicPr>
        <p:blipFill rotWithShape="1">
          <a:blip r:embed="rId5">
            <a:alphaModFix/>
          </a:blip>
          <a:srcRect b="0" l="40057" r="40055" t="0"/>
          <a:stretch/>
        </p:blipFill>
        <p:spPr>
          <a:xfrm>
            <a:off x="7607447" y="0"/>
            <a:ext cx="1536553" cy="51435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4" name="Shape 1244"/>
        <p:cNvGrpSpPr/>
        <p:nvPr/>
      </p:nvGrpSpPr>
      <p:grpSpPr>
        <a:xfrm>
          <a:off x="0" y="0"/>
          <a:ext cx="0" cy="0"/>
          <a:chOff x="0" y="0"/>
          <a:chExt cx="0" cy="0"/>
        </a:xfrm>
      </p:grpSpPr>
      <p:sp>
        <p:nvSpPr>
          <p:cNvPr id="1245" name="Google Shape;1245;p82"/>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6" name="Google Shape;1246;p82"/>
          <p:cNvSpPr/>
          <p:nvPr/>
        </p:nvSpPr>
        <p:spPr>
          <a:xfrm>
            <a:off x="7600895"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7" name="Google Shape;1247;p82"/>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8" name="Google Shape;1248;p82"/>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49" name="Google Shape;1249;p82"/>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0" name="Google Shape;1250;p82"/>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1" name="Google Shape;1251;p82"/>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2" name="Google Shape;1252;p82"/>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3" name="Google Shape;1253;p82"/>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4" name="Google Shape;1254;p82"/>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5" name="Google Shape;1255;p82"/>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6" name="Google Shape;1256;p82"/>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7" name="Google Shape;1257;p82"/>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8" name="Google Shape;1258;p82"/>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59" name="Google Shape;1259;p82"/>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0" name="Google Shape;1260;p82"/>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1" name="Google Shape;1261;p82"/>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2" name="Google Shape;1262;p82"/>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3" name="Google Shape;1263;p82"/>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4" name="Google Shape;1264;p82"/>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5" name="Google Shape;1265;p82"/>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6" name="Google Shape;1266;p82"/>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7" name="Google Shape;1267;p82"/>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8" name="Google Shape;1268;p82"/>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69" name="Google Shape;1269;p82"/>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0" name="Google Shape;1270;p82"/>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1" name="Google Shape;1271;p82"/>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2" name="Google Shape;1272;p82"/>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3" name="Google Shape;1273;p82"/>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74" name="Google Shape;1274;p82"/>
          <p:cNvSpPr txBox="1"/>
          <p:nvPr>
            <p:ph type="title"/>
          </p:nvPr>
        </p:nvSpPr>
        <p:spPr>
          <a:xfrm>
            <a:off x="1726325" y="156200"/>
            <a:ext cx="5787600" cy="775500"/>
          </a:xfrm>
          <a:prstGeom prst="rect">
            <a:avLst/>
          </a:prstGeom>
          <a:noFill/>
          <a:ln>
            <a:noFill/>
          </a:ln>
        </p:spPr>
        <p:txBody>
          <a:bodyPr anchorCtr="0" anchor="t" bIns="0" lIns="0" spcFirstLastPara="1" rIns="0" wrap="square" tIns="10125">
            <a:noAutofit/>
          </a:bodyPr>
          <a:lstStyle/>
          <a:p>
            <a:pPr indent="0" lvl="0" marL="0" rtl="0" algn="l">
              <a:lnSpc>
                <a:spcPct val="100000"/>
              </a:lnSpc>
              <a:spcBef>
                <a:spcPts val="0"/>
              </a:spcBef>
              <a:spcAft>
                <a:spcPts val="0"/>
              </a:spcAft>
              <a:buSzPts val="1100"/>
              <a:buNone/>
            </a:pPr>
            <a:r>
              <a:rPr lang="en" sz="2200"/>
              <a:t>Bergamot</a:t>
            </a:r>
            <a:br>
              <a:rPr lang="en" sz="2500"/>
            </a:br>
            <a:r>
              <a:rPr b="0" i="1" lang="en" sz="2100"/>
              <a:t>(Citrus bergamia)</a:t>
            </a:r>
            <a:br>
              <a:rPr b="0" i="1" lang="en" sz="1700"/>
            </a:br>
            <a:endParaRPr b="0" sz="1900"/>
          </a:p>
          <a:p>
            <a:pPr indent="0" lvl="0" marL="0" rtl="0" algn="l">
              <a:lnSpc>
                <a:spcPct val="100000"/>
              </a:lnSpc>
              <a:spcBef>
                <a:spcPts val="0"/>
              </a:spcBef>
              <a:spcAft>
                <a:spcPts val="0"/>
              </a:spcAft>
              <a:buSzPts val="1100"/>
              <a:buNone/>
            </a:pPr>
            <a:r>
              <a:t/>
            </a:r>
            <a:endParaRPr b="0" sz="1900"/>
          </a:p>
        </p:txBody>
      </p:sp>
      <p:sp>
        <p:nvSpPr>
          <p:cNvPr id="1275" name="Google Shape;1275;p82"/>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chemeClr val="dk1"/>
                </a:solidFill>
                <a:latin typeface="Lato"/>
                <a:ea typeface="Lato"/>
                <a:cs typeface="Lato"/>
                <a:sym typeface="Lato"/>
              </a:rPr>
              <a:t>Saturday Club</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100"/>
              </a:spcBef>
              <a:spcAft>
                <a:spcPts val="0"/>
              </a:spcAft>
              <a:buClr>
                <a:schemeClr val="dk1"/>
              </a:buClr>
              <a:buSzPts val="600"/>
              <a:buFont typeface="Arial"/>
              <a:buNone/>
            </a:pPr>
            <a:r>
              <a:rPr b="1" i="0" lang="en" sz="600" u="none" cap="none" strike="noStrike">
                <a:solidFill>
                  <a:schemeClr val="dk1"/>
                </a:solidFill>
                <a:latin typeface="Lato"/>
                <a:ea typeface="Lato"/>
                <a:cs typeface="Lato"/>
                <a:sym typeface="Lato"/>
              </a:rPr>
              <a:t>February 2024</a:t>
            </a:r>
            <a:endParaRPr b="0" i="0" sz="600" u="none" cap="none" strike="noStrike">
              <a:solidFill>
                <a:schemeClr val="lt1"/>
              </a:solidFill>
              <a:latin typeface="Lato Black"/>
              <a:ea typeface="Lato Black"/>
              <a:cs typeface="Lato Black"/>
              <a:sym typeface="Lato Black"/>
            </a:endParaRPr>
          </a:p>
        </p:txBody>
      </p:sp>
      <p:sp>
        <p:nvSpPr>
          <p:cNvPr id="1276" name="Google Shape;1276;p82"/>
          <p:cNvSpPr txBox="1"/>
          <p:nvPr/>
        </p:nvSpPr>
        <p:spPr>
          <a:xfrm>
            <a:off x="1726325" y="1003925"/>
            <a:ext cx="5546100" cy="31212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Jean Valnet suggested that Bergamot might be useful for loss of appetite and consequently Davies felt that this together with its powerful antidepressant properties ‘seems to indicate a valuable </a:t>
            </a:r>
            <a:r>
              <a:rPr lang="en" sz="1800">
                <a:latin typeface="Lato"/>
                <a:ea typeface="Lato"/>
                <a:cs typeface="Lato"/>
                <a:sym typeface="Lato"/>
              </a:rPr>
              <a:t>possibility</a:t>
            </a:r>
            <a:r>
              <a:rPr lang="en" sz="1800">
                <a:latin typeface="Lato"/>
                <a:ea typeface="Lato"/>
                <a:cs typeface="Lato"/>
                <a:sym typeface="Lato"/>
              </a:rPr>
              <a:t> for helping in anorexia nervosa’.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rtl="0" algn="l">
              <a:spcBef>
                <a:spcPts val="0"/>
              </a:spcBef>
              <a:spcAft>
                <a:spcPts val="0"/>
              </a:spcAft>
              <a:buClr>
                <a:schemeClr val="dk1"/>
              </a:buClr>
              <a:buSzPts val="1600"/>
              <a:buFont typeface="Arial"/>
              <a:buNone/>
            </a:pPr>
            <a:r>
              <a:rPr lang="en" sz="1800">
                <a:solidFill>
                  <a:schemeClr val="dk1"/>
                </a:solidFill>
                <a:latin typeface="Lato"/>
                <a:ea typeface="Lato"/>
                <a:cs typeface="Lato"/>
                <a:sym typeface="Lato"/>
              </a:rPr>
              <a:t>Mojay suggests that Bergamot is good for ‘tension, irritability and frustration.’</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sz="1800">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lang="en" sz="1800">
                <a:latin typeface="Lato"/>
                <a:ea typeface="Lato"/>
                <a:cs typeface="Lato"/>
                <a:sym typeface="Lato"/>
              </a:rPr>
              <a:t>Davies goes on to describe how she used it for compulsive eaters as it seems to regulate the appetite.</a:t>
            </a:r>
            <a:endParaRPr sz="1800">
              <a:latin typeface="Lato"/>
              <a:ea typeface="Lato"/>
              <a:cs typeface="Lato"/>
              <a:sym typeface="Lato"/>
            </a:endParaRPr>
          </a:p>
        </p:txBody>
      </p:sp>
      <p:pic>
        <p:nvPicPr>
          <p:cNvPr id="1277" name="Google Shape;1277;p82"/>
          <p:cNvPicPr preferRelativeResize="0"/>
          <p:nvPr/>
        </p:nvPicPr>
        <p:blipFill rotWithShape="1">
          <a:blip r:embed="rId5">
            <a:alphaModFix/>
          </a:blip>
          <a:srcRect b="0" l="40057" r="40055" t="0"/>
          <a:stretch/>
        </p:blipFill>
        <p:spPr>
          <a:xfrm>
            <a:off x="7607447" y="0"/>
            <a:ext cx="1536553" cy="51435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3" name="Shape 1283"/>
        <p:cNvGrpSpPr/>
        <p:nvPr/>
      </p:nvGrpSpPr>
      <p:grpSpPr>
        <a:xfrm>
          <a:off x="0" y="0"/>
          <a:ext cx="0" cy="0"/>
          <a:chOff x="0" y="0"/>
          <a:chExt cx="0" cy="0"/>
        </a:xfrm>
      </p:grpSpPr>
      <p:sp>
        <p:nvSpPr>
          <p:cNvPr id="1284" name="Google Shape;1284;p83"/>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85" name="Google Shape;1285;p83"/>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6" name="Google Shape;1286;p83"/>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7" name="Google Shape;1287;p83"/>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8" name="Google Shape;1288;p83"/>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89" name="Google Shape;1289;p83"/>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0" name="Google Shape;1290;p83"/>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1" name="Google Shape;1291;p83"/>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2" name="Google Shape;1292;p83"/>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3" name="Google Shape;1293;p83"/>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4" name="Google Shape;1294;p83"/>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5" name="Google Shape;1295;p83"/>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6" name="Google Shape;1296;p83"/>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7" name="Google Shape;1297;p83"/>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8" name="Google Shape;1298;p83"/>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299" name="Google Shape;1299;p83"/>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0" name="Google Shape;1300;p83"/>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1" name="Google Shape;1301;p83"/>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2" name="Google Shape;1302;p83"/>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3" name="Google Shape;1303;p83"/>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4" name="Google Shape;1304;p83"/>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5" name="Google Shape;1305;p83"/>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6" name="Google Shape;1306;p83"/>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7" name="Google Shape;1307;p83"/>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8" name="Google Shape;1308;p83"/>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09" name="Google Shape;1309;p83"/>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10" name="Google Shape;1310;p83"/>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11" name="Google Shape;1311;p83"/>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12" name="Google Shape;1312;p83"/>
          <p:cNvSpPr txBox="1"/>
          <p:nvPr>
            <p:ph type="title"/>
          </p:nvPr>
        </p:nvSpPr>
        <p:spPr>
          <a:xfrm>
            <a:off x="1750525" y="239078"/>
            <a:ext cx="5787600" cy="4866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A blend to help with stress</a:t>
            </a:r>
            <a:endParaRPr sz="2500"/>
          </a:p>
        </p:txBody>
      </p:sp>
      <p:sp>
        <p:nvSpPr>
          <p:cNvPr id="1313" name="Google Shape;1313;p83"/>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a:t>
            </a:r>
            <a:r>
              <a:rPr b="1" lang="en" sz="600">
                <a:solidFill>
                  <a:srgbClr val="4F4B4D"/>
                </a:solidFill>
                <a:latin typeface="Lato"/>
                <a:ea typeface="Lato"/>
                <a:cs typeface="Lato"/>
                <a:sym typeface="Lato"/>
              </a:rPr>
              <a:t> 2024</a:t>
            </a:r>
            <a:endParaRPr b="0" i="0" sz="600" u="none" cap="none" strike="noStrike">
              <a:solidFill>
                <a:schemeClr val="dk1"/>
              </a:solidFill>
              <a:latin typeface="Lato Black"/>
              <a:ea typeface="Lato Black"/>
              <a:cs typeface="Lato Black"/>
              <a:sym typeface="Lato Black"/>
            </a:endParaRPr>
          </a:p>
        </p:txBody>
      </p:sp>
      <p:sp>
        <p:nvSpPr>
          <p:cNvPr id="1314" name="Google Shape;1314;p83"/>
          <p:cNvSpPr txBox="1"/>
          <p:nvPr/>
        </p:nvSpPr>
        <p:spPr>
          <a:xfrm>
            <a:off x="1618373" y="822814"/>
            <a:ext cx="5856000" cy="34752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None/>
            </a:pPr>
            <a:r>
              <a:rPr lang="en" sz="1700">
                <a:latin typeface="Lato"/>
                <a:ea typeface="Lato"/>
                <a:cs typeface="Lato"/>
                <a:sym typeface="Lato"/>
              </a:rPr>
              <a:t>For stress I would suggest a roller ball ( 3-6  total drops of essential oils to 10 mls of carrier oil), a nasal inhaler (6-10  total drops of essential oils) </a:t>
            </a:r>
            <a:r>
              <a:rPr lang="en" sz="1700">
                <a:latin typeface="Lato"/>
                <a:ea typeface="Lato"/>
                <a:cs typeface="Lato"/>
                <a:sym typeface="Lato"/>
              </a:rPr>
              <a:t> or make up a blend using 10 mls of carrier oil or white lotion and to this add one drop of any 3 of the following:</a:t>
            </a:r>
            <a:endParaRPr sz="1700">
              <a:latin typeface="Lato"/>
              <a:ea typeface="Lato"/>
              <a:cs typeface="Lato"/>
              <a:sym typeface="Lato"/>
            </a:endParaRPr>
          </a:p>
          <a:p>
            <a:pPr indent="0" lvl="0" marL="0" marR="0" rtl="0" algn="l">
              <a:lnSpc>
                <a:spcPct val="100000"/>
              </a:lnSpc>
              <a:spcBef>
                <a:spcPts val="0"/>
              </a:spcBef>
              <a:spcAft>
                <a:spcPts val="0"/>
              </a:spcAft>
              <a:buNone/>
            </a:pPr>
            <a:r>
              <a:t/>
            </a:r>
            <a:endParaRPr sz="1700">
              <a:latin typeface="Lato"/>
              <a:ea typeface="Lato"/>
              <a:cs typeface="Lato"/>
              <a:sym typeface="Lato"/>
            </a:endParaRPr>
          </a:p>
          <a:p>
            <a:pPr indent="0" lvl="0" marL="0" marR="0" rtl="0" algn="l">
              <a:lnSpc>
                <a:spcPct val="100000"/>
              </a:lnSpc>
              <a:spcBef>
                <a:spcPts val="0"/>
              </a:spcBef>
              <a:spcAft>
                <a:spcPts val="0"/>
              </a:spcAft>
              <a:buNone/>
            </a:pPr>
            <a:r>
              <a:rPr b="1" lang="en" sz="1700">
                <a:latin typeface="Lato"/>
                <a:ea typeface="Lato"/>
                <a:cs typeface="Lato"/>
                <a:sym typeface="Lato"/>
              </a:rPr>
              <a:t>Clary Sage</a:t>
            </a:r>
            <a:r>
              <a:rPr lang="en" sz="1700">
                <a:latin typeface="Lato"/>
                <a:ea typeface="Lato"/>
                <a:cs typeface="Lato"/>
                <a:sym typeface="Lato"/>
              </a:rPr>
              <a:t> - good for nervous anxiety and balancing</a:t>
            </a:r>
            <a:endParaRPr sz="1700">
              <a:latin typeface="Lato"/>
              <a:ea typeface="Lato"/>
              <a:cs typeface="Lato"/>
              <a:sym typeface="Lato"/>
            </a:endParaRPr>
          </a:p>
          <a:p>
            <a:pPr indent="0" lvl="0" marL="0" marR="0" rtl="0" algn="l">
              <a:lnSpc>
                <a:spcPct val="100000"/>
              </a:lnSpc>
              <a:spcBef>
                <a:spcPts val="0"/>
              </a:spcBef>
              <a:spcAft>
                <a:spcPts val="0"/>
              </a:spcAft>
              <a:buNone/>
            </a:pPr>
            <a:r>
              <a:t/>
            </a:r>
            <a:endParaRPr sz="1700">
              <a:latin typeface="Lato"/>
              <a:ea typeface="Lato"/>
              <a:cs typeface="Lato"/>
              <a:sym typeface="Lato"/>
            </a:endParaRPr>
          </a:p>
          <a:p>
            <a:pPr indent="0" lvl="0" marL="0" marR="0" rtl="0" algn="l">
              <a:lnSpc>
                <a:spcPct val="100000"/>
              </a:lnSpc>
              <a:spcBef>
                <a:spcPts val="0"/>
              </a:spcBef>
              <a:spcAft>
                <a:spcPts val="0"/>
              </a:spcAft>
              <a:buNone/>
            </a:pPr>
            <a:r>
              <a:rPr b="1" lang="en" sz="1700">
                <a:latin typeface="Lato"/>
                <a:ea typeface="Lato"/>
                <a:cs typeface="Lato"/>
                <a:sym typeface="Lato"/>
              </a:rPr>
              <a:t>Ylang Ylang</a:t>
            </a:r>
            <a:r>
              <a:rPr lang="en" sz="1700">
                <a:latin typeface="Lato"/>
                <a:ea typeface="Lato"/>
                <a:cs typeface="Lato"/>
                <a:sym typeface="Lato"/>
              </a:rPr>
              <a:t> - anxiety and intense emotions</a:t>
            </a:r>
            <a:endParaRPr sz="1700">
              <a:latin typeface="Lato"/>
              <a:ea typeface="Lato"/>
              <a:cs typeface="Lato"/>
              <a:sym typeface="Lato"/>
            </a:endParaRPr>
          </a:p>
          <a:p>
            <a:pPr indent="0" lvl="0" marL="0" marR="0" rtl="0" algn="l">
              <a:lnSpc>
                <a:spcPct val="100000"/>
              </a:lnSpc>
              <a:spcBef>
                <a:spcPts val="0"/>
              </a:spcBef>
              <a:spcAft>
                <a:spcPts val="0"/>
              </a:spcAft>
              <a:buNone/>
            </a:pPr>
            <a:r>
              <a:t/>
            </a:r>
            <a:endParaRPr sz="1700">
              <a:latin typeface="Lato"/>
              <a:ea typeface="Lato"/>
              <a:cs typeface="Lato"/>
              <a:sym typeface="Lato"/>
            </a:endParaRPr>
          </a:p>
          <a:p>
            <a:pPr indent="0" lvl="0" marL="0" marR="0" rtl="0" algn="l">
              <a:lnSpc>
                <a:spcPct val="100000"/>
              </a:lnSpc>
              <a:spcBef>
                <a:spcPts val="0"/>
              </a:spcBef>
              <a:spcAft>
                <a:spcPts val="0"/>
              </a:spcAft>
              <a:buNone/>
            </a:pPr>
            <a:r>
              <a:rPr b="1" lang="en" sz="1700">
                <a:latin typeface="Lato"/>
                <a:ea typeface="Lato"/>
                <a:cs typeface="Lato"/>
                <a:sym typeface="Lato"/>
              </a:rPr>
              <a:t>Bergamot </a:t>
            </a:r>
            <a:r>
              <a:rPr lang="en" sz="1700">
                <a:latin typeface="Lato"/>
                <a:ea typeface="Lato"/>
                <a:cs typeface="Lato"/>
                <a:sym typeface="Lato"/>
              </a:rPr>
              <a:t>- uplifting and good for stress</a:t>
            </a:r>
            <a:endParaRPr sz="1700">
              <a:latin typeface="Lato"/>
              <a:ea typeface="Lato"/>
              <a:cs typeface="Lato"/>
              <a:sym typeface="Lato"/>
            </a:endParaRPr>
          </a:p>
          <a:p>
            <a:pPr indent="0" lvl="0" marL="0" marR="0" rtl="0" algn="l">
              <a:lnSpc>
                <a:spcPct val="100000"/>
              </a:lnSpc>
              <a:spcBef>
                <a:spcPts val="0"/>
              </a:spcBef>
              <a:spcAft>
                <a:spcPts val="0"/>
              </a:spcAft>
              <a:buNone/>
            </a:pPr>
            <a:r>
              <a:t/>
            </a:r>
            <a:endParaRPr sz="1700">
              <a:latin typeface="Lato"/>
              <a:ea typeface="Lato"/>
              <a:cs typeface="Lato"/>
              <a:sym typeface="Lato"/>
            </a:endParaRPr>
          </a:p>
          <a:p>
            <a:pPr indent="0" lvl="0" marL="0" marR="0" rtl="0" algn="l">
              <a:lnSpc>
                <a:spcPct val="100000"/>
              </a:lnSpc>
              <a:spcBef>
                <a:spcPts val="0"/>
              </a:spcBef>
              <a:spcAft>
                <a:spcPts val="0"/>
              </a:spcAft>
              <a:buNone/>
            </a:pPr>
            <a:r>
              <a:t/>
            </a:r>
            <a:endParaRPr sz="1700">
              <a:latin typeface="Lato"/>
              <a:ea typeface="Lato"/>
              <a:cs typeface="Lato"/>
              <a:sym typeface="Lato"/>
            </a:endParaRPr>
          </a:p>
        </p:txBody>
      </p:sp>
      <p:pic>
        <p:nvPicPr>
          <p:cNvPr id="1315" name="Google Shape;1315;p83"/>
          <p:cNvPicPr preferRelativeResize="0"/>
          <p:nvPr/>
        </p:nvPicPr>
        <p:blipFill rotWithShape="1">
          <a:blip r:embed="rId5">
            <a:alphaModFix/>
          </a:blip>
          <a:srcRect b="0" l="35573" r="35573" t="0"/>
          <a:stretch/>
        </p:blipFill>
        <p:spPr>
          <a:xfrm>
            <a:off x="7602093" y="1"/>
            <a:ext cx="1541904"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57"/>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08" name="Google Shape;308;p57"/>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09" name="Google Shape;309;p57"/>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0" name="Google Shape;310;p57"/>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1" name="Google Shape;311;p57"/>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2" name="Google Shape;312;p57"/>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3" name="Google Shape;313;p57"/>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4" name="Google Shape;314;p57"/>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5" name="Google Shape;315;p57"/>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6" name="Google Shape;316;p57"/>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7" name="Google Shape;317;p57"/>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8" name="Google Shape;318;p57"/>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19" name="Google Shape;319;p57"/>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0" name="Google Shape;320;p57"/>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1" name="Google Shape;321;p57"/>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2" name="Google Shape;322;p57"/>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3" name="Google Shape;323;p57"/>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4" name="Google Shape;324;p57"/>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5" name="Google Shape;325;p57"/>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6" name="Google Shape;326;p57"/>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7" name="Google Shape;327;p57"/>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8" name="Google Shape;328;p57"/>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29" name="Google Shape;329;p57"/>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0" name="Google Shape;330;p57"/>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1" name="Google Shape;331;p57"/>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2" name="Google Shape;332;p57"/>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3" name="Google Shape;333;p57"/>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4" name="Google Shape;334;p57"/>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35" name="Google Shape;335;p57"/>
          <p:cNvSpPr txBox="1"/>
          <p:nvPr>
            <p:ph type="title"/>
          </p:nvPr>
        </p:nvSpPr>
        <p:spPr>
          <a:xfrm>
            <a:off x="1682125" y="239075"/>
            <a:ext cx="5856000" cy="9072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700">
                <a:solidFill>
                  <a:srgbClr val="000000"/>
                </a:solidFill>
              </a:rPr>
              <a:t>Essential oils can help with issues such as:</a:t>
            </a:r>
            <a:endParaRPr sz="3300"/>
          </a:p>
        </p:txBody>
      </p:sp>
      <p:sp>
        <p:nvSpPr>
          <p:cNvPr id="336" name="Google Shape;336;p57"/>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2024</a:t>
            </a:r>
            <a:endParaRPr b="0" i="0" sz="600" u="none" cap="none" strike="noStrike">
              <a:solidFill>
                <a:schemeClr val="dk1"/>
              </a:solidFill>
              <a:latin typeface="Lato Black"/>
              <a:ea typeface="Lato Black"/>
              <a:cs typeface="Lato Black"/>
              <a:sym typeface="Lato Black"/>
            </a:endParaRPr>
          </a:p>
        </p:txBody>
      </p:sp>
      <p:sp>
        <p:nvSpPr>
          <p:cNvPr id="337" name="Google Shape;337;p57"/>
          <p:cNvSpPr txBox="1"/>
          <p:nvPr/>
        </p:nvSpPr>
        <p:spPr>
          <a:xfrm>
            <a:off x="1618375" y="1146275"/>
            <a:ext cx="5856000" cy="35829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900">
                <a:latin typeface="Lato"/>
                <a:ea typeface="Lato"/>
                <a:cs typeface="Lato"/>
                <a:sym typeface="Lato"/>
              </a:rPr>
              <a:t>Anxiety</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Depression</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Insomnia</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Stress</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Physical issues arising from stress</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Anger</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Eating disorders</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PTSD</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It allows the child can take back some control over their own health. It gives them a tool to help support their own emotions and bodies.</a:t>
            </a:r>
            <a:endParaRPr sz="1900">
              <a:latin typeface="Lato"/>
              <a:ea typeface="Lato"/>
              <a:cs typeface="Lato"/>
              <a:sym typeface="Lato"/>
            </a:endParaRPr>
          </a:p>
        </p:txBody>
      </p:sp>
      <p:pic>
        <p:nvPicPr>
          <p:cNvPr id="338" name="Google Shape;338;p57"/>
          <p:cNvPicPr preferRelativeResize="0"/>
          <p:nvPr/>
        </p:nvPicPr>
        <p:blipFill rotWithShape="1">
          <a:blip r:embed="rId5">
            <a:alphaModFix/>
          </a:blip>
          <a:srcRect b="0" l="40006" r="40008" t="0"/>
          <a:stretch/>
        </p:blipFill>
        <p:spPr>
          <a:xfrm>
            <a:off x="7602090" y="19434"/>
            <a:ext cx="1541911" cy="5143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84"/>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323" name="Google Shape;1323;p84"/>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24" name="Google Shape;1324;p84"/>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25" name="Google Shape;1325;p84"/>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26" name="Google Shape;1326;p84"/>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27" name="Google Shape;1327;p84"/>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28" name="Google Shape;1328;p84"/>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29" name="Google Shape;1329;p84"/>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0" name="Google Shape;1330;p84"/>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1" name="Google Shape;1331;p84"/>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2" name="Google Shape;1332;p84"/>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3" name="Google Shape;1333;p84"/>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4" name="Google Shape;1334;p84"/>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5" name="Google Shape;1335;p84"/>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6" name="Google Shape;1336;p84"/>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7" name="Google Shape;1337;p84"/>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8" name="Google Shape;1338;p84"/>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39" name="Google Shape;1339;p84"/>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0" name="Google Shape;1340;p84"/>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1" name="Google Shape;1341;p84"/>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2" name="Google Shape;1342;p84"/>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3" name="Google Shape;1343;p84"/>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4" name="Google Shape;1344;p84"/>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5" name="Google Shape;1345;p84"/>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6" name="Google Shape;1346;p84"/>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7" name="Google Shape;1347;p84"/>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8" name="Google Shape;1348;p84"/>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49" name="Google Shape;1349;p84"/>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50" name="Google Shape;1350;p84"/>
          <p:cNvSpPr txBox="1"/>
          <p:nvPr>
            <p:ph type="title"/>
          </p:nvPr>
        </p:nvSpPr>
        <p:spPr>
          <a:xfrm>
            <a:off x="1750525" y="239078"/>
            <a:ext cx="5787600" cy="5010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Recommended books</a:t>
            </a:r>
            <a:endParaRPr sz="1100"/>
          </a:p>
        </p:txBody>
      </p:sp>
      <p:sp>
        <p:nvSpPr>
          <p:cNvPr id="1351" name="Google Shape;1351;p84"/>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February  2024</a:t>
            </a:r>
            <a:endParaRPr b="0" i="0" sz="600" u="none" cap="none" strike="noStrike">
              <a:solidFill>
                <a:schemeClr val="dk1"/>
              </a:solidFill>
              <a:latin typeface="Lato Black"/>
              <a:ea typeface="Lato Black"/>
              <a:cs typeface="Lato Black"/>
              <a:sym typeface="Lato Black"/>
            </a:endParaRPr>
          </a:p>
        </p:txBody>
      </p:sp>
      <p:sp>
        <p:nvSpPr>
          <p:cNvPr id="1352" name="Google Shape;1352;p84"/>
          <p:cNvSpPr txBox="1"/>
          <p:nvPr/>
        </p:nvSpPr>
        <p:spPr>
          <a:xfrm>
            <a:off x="1613150" y="850451"/>
            <a:ext cx="5856000" cy="2952000"/>
          </a:xfrm>
          <a:prstGeom prst="rect">
            <a:avLst/>
          </a:prstGeom>
          <a:noFill/>
          <a:ln>
            <a:noFill/>
          </a:ln>
        </p:spPr>
        <p:txBody>
          <a:bodyPr anchorCtr="0" anchor="t" bIns="36400" lIns="72850" spcFirstLastPara="1" rIns="72850" wrap="square" tIns="36400">
            <a:spAutoFit/>
          </a:bodyPr>
          <a:lstStyle/>
          <a:p>
            <a:pPr indent="0" lvl="0" marL="0" marR="0" rtl="0" algn="l">
              <a:lnSpc>
                <a:spcPct val="100000"/>
              </a:lnSpc>
              <a:spcBef>
                <a:spcPts val="0"/>
              </a:spcBef>
              <a:spcAft>
                <a:spcPts val="0"/>
              </a:spcAft>
              <a:buClr>
                <a:srgbClr val="000000"/>
              </a:buClr>
              <a:buSzPts val="1800"/>
              <a:buFont typeface="Arial"/>
              <a:buNone/>
            </a:pPr>
            <a:r>
              <a:rPr b="1" i="0" lang="en" sz="1700" u="none" cap="none" strike="noStrike">
                <a:solidFill>
                  <a:srgbClr val="000000"/>
                </a:solidFill>
                <a:latin typeface="Lato"/>
                <a:ea typeface="Lato"/>
                <a:cs typeface="Lato"/>
                <a:sym typeface="Lato"/>
              </a:rPr>
              <a:t>Gabriel Mojay</a:t>
            </a:r>
            <a:r>
              <a:rPr b="0" i="0" lang="en" sz="1700" u="none" cap="none" strike="noStrike">
                <a:solidFill>
                  <a:srgbClr val="000000"/>
                </a:solidFill>
                <a:latin typeface="Lato"/>
                <a:ea typeface="Lato"/>
                <a:cs typeface="Lato"/>
                <a:sym typeface="Lato"/>
              </a:rPr>
              <a:t> - Aromatherapy for Healing the Spirit: Restoring Emotional and Mental Balance with Essential Oils</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 sz="1700" u="none" cap="none" strike="noStrike">
                <a:solidFill>
                  <a:srgbClr val="000000"/>
                </a:solidFill>
                <a:latin typeface="Lato"/>
                <a:ea typeface="Lato"/>
                <a:cs typeface="Lato"/>
                <a:sym typeface="Lato"/>
              </a:rPr>
              <a:t>Peter Holmes</a:t>
            </a:r>
            <a:r>
              <a:rPr b="0" i="0" lang="en" sz="1700" u="none" cap="none" strike="noStrike">
                <a:solidFill>
                  <a:srgbClr val="000000"/>
                </a:solidFill>
                <a:latin typeface="Lato"/>
                <a:ea typeface="Lato"/>
                <a:cs typeface="Lato"/>
                <a:sym typeface="Lato"/>
              </a:rPr>
              <a:t> - Aromatica: A Clinical Guide to Essential Oil Therapeutics. Principles and Profiles vols 1 and 2</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i="0" lang="en" sz="1700" u="none" cap="none" strike="noStrike">
                <a:solidFill>
                  <a:srgbClr val="000000"/>
                </a:solidFill>
                <a:latin typeface="Lato"/>
                <a:ea typeface="Lato"/>
                <a:cs typeface="Lato"/>
                <a:sym typeface="Lato"/>
              </a:rPr>
              <a:t>Salvatore Battaglia</a:t>
            </a:r>
            <a:r>
              <a:rPr b="0" i="0" lang="en" sz="1700" u="none" cap="none" strike="noStrike">
                <a:solidFill>
                  <a:srgbClr val="000000"/>
                </a:solidFill>
                <a:latin typeface="Lato"/>
                <a:ea typeface="Lato"/>
                <a:cs typeface="Lato"/>
                <a:sym typeface="Lato"/>
              </a:rPr>
              <a:t> - The Complete Guide to Aromatherapy</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lang="en" sz="1700">
                <a:latin typeface="Lato"/>
                <a:ea typeface="Lato"/>
                <a:cs typeface="Lato"/>
                <a:sym typeface="Lato"/>
              </a:rPr>
              <a:t>Valerie Ann Worwood</a:t>
            </a:r>
            <a:r>
              <a:rPr lang="en" sz="1700">
                <a:latin typeface="Lato"/>
                <a:ea typeface="Lato"/>
                <a:cs typeface="Lato"/>
                <a:sym typeface="Lato"/>
              </a:rPr>
              <a:t> - The Fragrant Mind</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1700">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1" lang="en" sz="1700">
                <a:latin typeface="Lato"/>
                <a:ea typeface="Lato"/>
                <a:cs typeface="Lato"/>
                <a:sym typeface="Lato"/>
              </a:rPr>
              <a:t>Patricia Davies </a:t>
            </a:r>
            <a:r>
              <a:rPr lang="en" sz="1700">
                <a:latin typeface="Lato"/>
                <a:ea typeface="Lato"/>
                <a:cs typeface="Lato"/>
                <a:sym typeface="Lato"/>
              </a:rPr>
              <a:t>- </a:t>
            </a:r>
            <a:r>
              <a:rPr lang="en" sz="1700">
                <a:latin typeface="Lato"/>
                <a:ea typeface="Lato"/>
                <a:cs typeface="Lato"/>
                <a:sym typeface="Lato"/>
              </a:rPr>
              <a:t>Aromatherapy</a:t>
            </a:r>
            <a:r>
              <a:rPr lang="en" sz="1700">
                <a:latin typeface="Lato"/>
                <a:ea typeface="Lato"/>
                <a:cs typeface="Lato"/>
                <a:sym typeface="Lato"/>
              </a:rPr>
              <a:t> an A-Z</a:t>
            </a:r>
            <a:endParaRPr b="0" i="0" sz="1800" u="none" cap="none" strike="noStrike">
              <a:solidFill>
                <a:srgbClr val="000000"/>
              </a:solidFill>
              <a:latin typeface="Lato"/>
              <a:ea typeface="Lato"/>
              <a:cs typeface="Lato"/>
              <a:sym typeface="Lato"/>
            </a:endParaRPr>
          </a:p>
        </p:txBody>
      </p:sp>
      <p:pic>
        <p:nvPicPr>
          <p:cNvPr id="1353" name="Google Shape;1353;p84"/>
          <p:cNvPicPr preferRelativeResize="0"/>
          <p:nvPr/>
        </p:nvPicPr>
        <p:blipFill rotWithShape="1">
          <a:blip r:embed="rId5">
            <a:alphaModFix/>
          </a:blip>
          <a:srcRect b="0" l="38992" r="38992" t="0"/>
          <a:stretch/>
        </p:blipFill>
        <p:spPr>
          <a:xfrm>
            <a:off x="7540293" y="-130250"/>
            <a:ext cx="1541906" cy="514349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7" name="Shape 1357"/>
        <p:cNvGrpSpPr/>
        <p:nvPr/>
      </p:nvGrpSpPr>
      <p:grpSpPr>
        <a:xfrm>
          <a:off x="0" y="0"/>
          <a:ext cx="0" cy="0"/>
          <a:chOff x="0" y="0"/>
          <a:chExt cx="0" cy="0"/>
        </a:xfrm>
      </p:grpSpPr>
      <p:sp>
        <p:nvSpPr>
          <p:cNvPr id="1358" name="Google Shape;1358;p85"/>
          <p:cNvSpPr/>
          <p:nvPr/>
        </p:nvSpPr>
        <p:spPr>
          <a:xfrm>
            <a:off x="1541907" y="0"/>
            <a:ext cx="0" cy="5141772"/>
          </a:xfrm>
          <a:custGeom>
            <a:rect b="b" l="l" r="r" t="t"/>
            <a:pathLst>
              <a:path extrusionOk="0" h="7560309" w="120000">
                <a:moveTo>
                  <a:pt x="0" y="0"/>
                </a:moveTo>
                <a:lnTo>
                  <a:pt x="0" y="7560005"/>
                </a:lnTo>
              </a:path>
            </a:pathLst>
          </a:custGeom>
          <a:noFill/>
          <a:ln cap="flat" cmpd="sng" w="9525">
            <a:solidFill>
              <a:srgbClr val="A7A9A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1359" name="Google Shape;1359;p85"/>
          <p:cNvSpPr txBox="1"/>
          <p:nvPr/>
        </p:nvSpPr>
        <p:spPr>
          <a:xfrm>
            <a:off x="1829825" y="161775"/>
            <a:ext cx="5163900" cy="2371200"/>
          </a:xfrm>
          <a:prstGeom prst="rect">
            <a:avLst/>
          </a:prstGeom>
          <a:noFill/>
          <a:ln>
            <a:noFill/>
          </a:ln>
        </p:spPr>
        <p:txBody>
          <a:bodyPr anchorCtr="0" anchor="t" bIns="0" lIns="0" spcFirstLastPara="1" rIns="0" wrap="square" tIns="66775">
            <a:spAutoFit/>
          </a:bodyPr>
          <a:lstStyle/>
          <a:p>
            <a:pPr indent="0" lvl="0" marL="0" marR="0" rtl="0" algn="ctr">
              <a:lnSpc>
                <a:spcPct val="100000"/>
              </a:lnSpc>
              <a:spcBef>
                <a:spcPts val="0"/>
              </a:spcBef>
              <a:spcAft>
                <a:spcPts val="0"/>
              </a:spcAft>
              <a:buClr>
                <a:srgbClr val="000000"/>
              </a:buClr>
              <a:buSzPts val="2200"/>
              <a:buFont typeface="Arial"/>
              <a:buNone/>
            </a:pPr>
            <a:r>
              <a:rPr b="1" lang="en" sz="2100">
                <a:solidFill>
                  <a:schemeClr val="dk1"/>
                </a:solidFill>
                <a:latin typeface="Lato"/>
                <a:ea typeface="Lato"/>
                <a:cs typeface="Lato"/>
                <a:sym typeface="Lato"/>
              </a:rPr>
              <a:t>Get </a:t>
            </a:r>
            <a:r>
              <a:rPr b="1" i="0" lang="en" sz="2100" u="none" cap="none" strike="noStrike">
                <a:solidFill>
                  <a:schemeClr val="dk1"/>
                </a:solidFill>
                <a:latin typeface="Lato"/>
                <a:ea typeface="Lato"/>
                <a:cs typeface="Lato"/>
                <a:sym typeface="Lato"/>
              </a:rPr>
              <a:t>10% off </a:t>
            </a:r>
            <a:r>
              <a:rPr b="1" lang="en" sz="2100">
                <a:solidFill>
                  <a:schemeClr val="dk1"/>
                </a:solidFill>
                <a:latin typeface="Lato"/>
                <a:ea typeface="Lato"/>
                <a:cs typeface="Lato"/>
                <a:sym typeface="Lato"/>
              </a:rPr>
              <a:t>with code</a:t>
            </a:r>
            <a:endParaRPr b="1" i="0" sz="21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t/>
            </a:r>
            <a:endParaRPr b="1" sz="2100">
              <a:solidFill>
                <a:schemeClr val="dk1"/>
              </a:solidFill>
              <a:latin typeface="Lato"/>
              <a:ea typeface="Lato"/>
              <a:cs typeface="Lato"/>
              <a:sym typeface="Lato"/>
            </a:endParaRPr>
          </a:p>
          <a:p>
            <a:pPr indent="0" lvl="0" marL="0" rtl="0" algn="ctr">
              <a:spcBef>
                <a:spcPts val="500"/>
              </a:spcBef>
              <a:spcAft>
                <a:spcPts val="0"/>
              </a:spcAft>
              <a:buClr>
                <a:schemeClr val="dk1"/>
              </a:buClr>
              <a:buSzPts val="1100"/>
              <a:buFont typeface="Arial"/>
              <a:buNone/>
            </a:pPr>
            <a:r>
              <a:rPr b="1" lang="en" sz="2100">
                <a:solidFill>
                  <a:srgbClr val="FF0000"/>
                </a:solidFill>
                <a:latin typeface="Lato"/>
                <a:ea typeface="Lato"/>
                <a:cs typeface="Lato"/>
                <a:sym typeface="Lato"/>
              </a:rPr>
              <a:t>SatClub</a:t>
            </a:r>
            <a:r>
              <a:rPr b="1" lang="en" sz="2100">
                <a:solidFill>
                  <a:srgbClr val="FF0000"/>
                </a:solidFill>
                <a:latin typeface="Lato"/>
                <a:ea typeface="Lato"/>
                <a:cs typeface="Lato"/>
                <a:sym typeface="Lato"/>
              </a:rPr>
              <a:t>October</a:t>
            </a:r>
            <a:r>
              <a:rPr b="1" lang="en" sz="2100">
                <a:solidFill>
                  <a:srgbClr val="FF0000"/>
                </a:solidFill>
                <a:latin typeface="Lato"/>
                <a:ea typeface="Lato"/>
                <a:cs typeface="Lato"/>
                <a:sym typeface="Lato"/>
              </a:rPr>
              <a:t> </a:t>
            </a:r>
            <a:endParaRPr b="1" sz="2100">
              <a:solidFill>
                <a:schemeClr val="dk1"/>
              </a:solidFill>
              <a:latin typeface="Lato"/>
              <a:ea typeface="Lato"/>
              <a:cs typeface="Lato"/>
              <a:sym typeface="Lato"/>
            </a:endParaRPr>
          </a:p>
          <a:p>
            <a:pPr indent="0" lvl="0" marL="0" rtl="0" algn="l">
              <a:spcBef>
                <a:spcPts val="500"/>
              </a:spcBef>
              <a:spcAft>
                <a:spcPts val="0"/>
              </a:spcAft>
              <a:buClr>
                <a:schemeClr val="dk1"/>
              </a:buClr>
              <a:buSzPts val="1100"/>
              <a:buFont typeface="Arial"/>
              <a:buNone/>
            </a:pPr>
            <a:r>
              <a:t/>
            </a:r>
            <a:endParaRPr b="1" sz="1700">
              <a:solidFill>
                <a:schemeClr val="dk1"/>
              </a:solidFill>
              <a:latin typeface="Lato"/>
              <a:ea typeface="Lato"/>
              <a:cs typeface="Lato"/>
              <a:sym typeface="Lato"/>
            </a:endParaRPr>
          </a:p>
          <a:p>
            <a:pPr indent="0" lvl="0" marL="0" rtl="0" algn="ctr">
              <a:spcBef>
                <a:spcPts val="0"/>
              </a:spcBef>
              <a:spcAft>
                <a:spcPts val="0"/>
              </a:spcAft>
              <a:buClr>
                <a:schemeClr val="dk1"/>
              </a:buClr>
              <a:buSzPts val="1100"/>
              <a:buFont typeface="Arial"/>
              <a:buNone/>
            </a:pPr>
            <a:r>
              <a:t/>
            </a:r>
            <a:endParaRPr sz="1700">
              <a:solidFill>
                <a:schemeClr val="dk1"/>
              </a:solidFill>
              <a:latin typeface="Lato"/>
              <a:ea typeface="Lato"/>
              <a:cs typeface="Lato"/>
              <a:sym typeface="Lato"/>
            </a:endParaRPr>
          </a:p>
          <a:p>
            <a:pPr indent="0" lvl="0" marL="0" marR="0" rtl="0" algn="ctr">
              <a:lnSpc>
                <a:spcPct val="100000"/>
              </a:lnSpc>
              <a:spcBef>
                <a:spcPts val="500"/>
              </a:spcBef>
              <a:spcAft>
                <a:spcPts val="0"/>
              </a:spcAft>
              <a:buClr>
                <a:srgbClr val="000000"/>
              </a:buClr>
              <a:buSzPts val="1600"/>
              <a:buFont typeface="Arial"/>
              <a:buNone/>
            </a:pPr>
            <a:r>
              <a:t/>
            </a:r>
            <a:endParaRPr b="1" sz="1900">
              <a:solidFill>
                <a:schemeClr val="dk1"/>
              </a:solidFill>
              <a:latin typeface="Lato"/>
              <a:ea typeface="Lato"/>
              <a:cs typeface="Lato"/>
              <a:sym typeface="Lato"/>
            </a:endParaRPr>
          </a:p>
          <a:p>
            <a:pPr indent="0" lvl="0" marL="0" marR="0" rtl="0" algn="ctr">
              <a:lnSpc>
                <a:spcPct val="100000"/>
              </a:lnSpc>
              <a:spcBef>
                <a:spcPts val="500"/>
              </a:spcBef>
              <a:spcAft>
                <a:spcPts val="0"/>
              </a:spcAft>
              <a:buClr>
                <a:srgbClr val="000000"/>
              </a:buClr>
              <a:buSzPts val="1600"/>
              <a:buFont typeface="Arial"/>
              <a:buNone/>
            </a:pPr>
            <a:r>
              <a:rPr b="1" i="0" lang="en" sz="1700" u="none" cap="none" strike="noStrike">
                <a:solidFill>
                  <a:schemeClr val="dk1"/>
                </a:solidFill>
                <a:latin typeface="Lato"/>
                <a:ea typeface="Lato"/>
                <a:cs typeface="Lato"/>
                <a:sym typeface="Lato"/>
              </a:rPr>
              <a:t>Thank you </a:t>
            </a:r>
            <a:r>
              <a:rPr b="1" lang="en" sz="1700">
                <a:solidFill>
                  <a:schemeClr val="dk1"/>
                </a:solidFill>
                <a:latin typeface="Lato"/>
                <a:ea typeface="Lato"/>
                <a:cs typeface="Lato"/>
                <a:sym typeface="Lato"/>
              </a:rPr>
              <a:t>f</a:t>
            </a:r>
            <a:r>
              <a:rPr b="1" i="0" lang="en" sz="1700" u="none" cap="none" strike="noStrike">
                <a:solidFill>
                  <a:schemeClr val="dk1"/>
                </a:solidFill>
                <a:latin typeface="Lato"/>
                <a:ea typeface="Lato"/>
                <a:cs typeface="Lato"/>
                <a:sym typeface="Lato"/>
              </a:rPr>
              <a:t>or Attending! </a:t>
            </a:r>
            <a:endParaRPr b="1" i="0" sz="1700" u="none" cap="none" strike="noStrike">
              <a:solidFill>
                <a:schemeClr val="dk1"/>
              </a:solidFill>
              <a:latin typeface="Lato"/>
              <a:ea typeface="Lato"/>
              <a:cs typeface="Lato"/>
              <a:sym typeface="Lato"/>
            </a:endParaRPr>
          </a:p>
        </p:txBody>
      </p:sp>
      <p:pic>
        <p:nvPicPr>
          <p:cNvPr id="1360" name="Google Shape;1360;p85"/>
          <p:cNvPicPr preferRelativeResize="0"/>
          <p:nvPr/>
        </p:nvPicPr>
        <p:blipFill rotWithShape="1">
          <a:blip r:embed="rId3">
            <a:alphaModFix/>
          </a:blip>
          <a:srcRect b="0" l="0" r="0" t="0"/>
          <a:stretch/>
        </p:blipFill>
        <p:spPr>
          <a:xfrm>
            <a:off x="-27150" y="3452753"/>
            <a:ext cx="1710182" cy="1710182"/>
          </a:xfrm>
          <a:prstGeom prst="rect">
            <a:avLst/>
          </a:prstGeom>
          <a:noFill/>
          <a:ln>
            <a:noFill/>
          </a:ln>
        </p:spPr>
      </p:pic>
      <p:pic>
        <p:nvPicPr>
          <p:cNvPr id="1361" name="Google Shape;1361;p85"/>
          <p:cNvPicPr preferRelativeResize="0"/>
          <p:nvPr/>
        </p:nvPicPr>
        <p:blipFill rotWithShape="1">
          <a:blip r:embed="rId4">
            <a:alphaModFix/>
          </a:blip>
          <a:srcRect b="0" l="0" r="0" t="0"/>
          <a:stretch/>
        </p:blipFill>
        <p:spPr>
          <a:xfrm>
            <a:off x="-27149" y="1715803"/>
            <a:ext cx="1710181" cy="1710181"/>
          </a:xfrm>
          <a:prstGeom prst="rect">
            <a:avLst/>
          </a:prstGeom>
          <a:noFill/>
          <a:ln>
            <a:noFill/>
          </a:ln>
        </p:spPr>
      </p:pic>
      <p:pic>
        <p:nvPicPr>
          <p:cNvPr id="1362" name="Google Shape;1362;p85"/>
          <p:cNvPicPr preferRelativeResize="0"/>
          <p:nvPr/>
        </p:nvPicPr>
        <p:blipFill rotWithShape="1">
          <a:blip r:embed="rId5">
            <a:alphaModFix/>
          </a:blip>
          <a:srcRect b="0" l="0" r="0" t="0"/>
          <a:stretch/>
        </p:blipFill>
        <p:spPr>
          <a:xfrm>
            <a:off x="6994036" y="3452753"/>
            <a:ext cx="1709952" cy="1709952"/>
          </a:xfrm>
          <a:prstGeom prst="rect">
            <a:avLst/>
          </a:prstGeom>
          <a:noFill/>
          <a:ln>
            <a:noFill/>
          </a:ln>
        </p:spPr>
      </p:pic>
      <p:pic>
        <p:nvPicPr>
          <p:cNvPr id="1363" name="Google Shape;1363;p85"/>
          <p:cNvPicPr preferRelativeResize="0"/>
          <p:nvPr/>
        </p:nvPicPr>
        <p:blipFill rotWithShape="1">
          <a:blip r:embed="rId6">
            <a:alphaModFix/>
          </a:blip>
          <a:srcRect b="0" l="0" r="0" t="1136"/>
          <a:stretch/>
        </p:blipFill>
        <p:spPr>
          <a:xfrm>
            <a:off x="6993747" y="0"/>
            <a:ext cx="1710182" cy="1690748"/>
          </a:xfrm>
          <a:prstGeom prst="rect">
            <a:avLst/>
          </a:prstGeom>
          <a:noFill/>
          <a:ln>
            <a:noFill/>
          </a:ln>
        </p:spPr>
      </p:pic>
      <p:pic>
        <p:nvPicPr>
          <p:cNvPr id="1364" name="Google Shape;1364;p85"/>
          <p:cNvPicPr preferRelativeResize="0"/>
          <p:nvPr/>
        </p:nvPicPr>
        <p:blipFill rotWithShape="1">
          <a:blip r:embed="rId7">
            <a:alphaModFix/>
          </a:blip>
          <a:srcRect b="0" l="0" r="0" t="0"/>
          <a:stretch/>
        </p:blipFill>
        <p:spPr>
          <a:xfrm>
            <a:off x="6994036" y="1715803"/>
            <a:ext cx="1709952" cy="1709952"/>
          </a:xfrm>
          <a:prstGeom prst="rect">
            <a:avLst/>
          </a:prstGeom>
          <a:noFill/>
          <a:ln>
            <a:noFill/>
          </a:ln>
        </p:spPr>
      </p:pic>
      <p:pic>
        <p:nvPicPr>
          <p:cNvPr id="1365" name="Google Shape;1365;p85"/>
          <p:cNvPicPr preferRelativeResize="0"/>
          <p:nvPr/>
        </p:nvPicPr>
        <p:blipFill rotWithShape="1">
          <a:blip r:embed="rId8">
            <a:alphaModFix/>
          </a:blip>
          <a:srcRect b="0" l="0" r="0" t="1880"/>
          <a:stretch/>
        </p:blipFill>
        <p:spPr>
          <a:xfrm>
            <a:off x="-43440" y="0"/>
            <a:ext cx="1723138" cy="16907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8"/>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46" name="Google Shape;346;p58"/>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7" name="Google Shape;347;p58"/>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8" name="Google Shape;348;p58"/>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49" name="Google Shape;349;p58"/>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0" name="Google Shape;350;p58"/>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1" name="Google Shape;351;p58"/>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2" name="Google Shape;352;p58"/>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3" name="Google Shape;353;p58"/>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4" name="Google Shape;354;p58"/>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5" name="Google Shape;355;p58"/>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6" name="Google Shape;356;p58"/>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7" name="Google Shape;357;p58"/>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8" name="Google Shape;358;p58"/>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59" name="Google Shape;359;p58"/>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0" name="Google Shape;360;p58"/>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1" name="Google Shape;361;p58"/>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2" name="Google Shape;362;p58"/>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3" name="Google Shape;363;p58"/>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4" name="Google Shape;364;p58"/>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5" name="Google Shape;365;p58"/>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6" name="Google Shape;366;p58"/>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7" name="Google Shape;367;p58"/>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8" name="Google Shape;368;p58"/>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69" name="Google Shape;369;p58"/>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0" name="Google Shape;370;p58"/>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1" name="Google Shape;371;p58"/>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2" name="Google Shape;372;p58"/>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73" name="Google Shape;373;p58"/>
          <p:cNvSpPr txBox="1"/>
          <p:nvPr>
            <p:ph type="title"/>
          </p:nvPr>
        </p:nvSpPr>
        <p:spPr>
          <a:xfrm>
            <a:off x="1682125" y="239075"/>
            <a:ext cx="5856000" cy="9072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How can we support children with mental health issues?</a:t>
            </a:r>
            <a:endParaRPr sz="2500"/>
          </a:p>
        </p:txBody>
      </p:sp>
      <p:sp>
        <p:nvSpPr>
          <p:cNvPr id="374" name="Google Shape;374;p58"/>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2024</a:t>
            </a:r>
            <a:endParaRPr b="0" i="0" sz="600" u="none" cap="none" strike="noStrike">
              <a:solidFill>
                <a:schemeClr val="dk1"/>
              </a:solidFill>
              <a:latin typeface="Lato Black"/>
              <a:ea typeface="Lato Black"/>
              <a:cs typeface="Lato Black"/>
              <a:sym typeface="Lato Black"/>
            </a:endParaRPr>
          </a:p>
        </p:txBody>
      </p:sp>
      <p:sp>
        <p:nvSpPr>
          <p:cNvPr id="375" name="Google Shape;375;p58"/>
          <p:cNvSpPr txBox="1"/>
          <p:nvPr/>
        </p:nvSpPr>
        <p:spPr>
          <a:xfrm>
            <a:off x="1618375" y="1323124"/>
            <a:ext cx="5856000" cy="32904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900">
                <a:latin typeface="Lato"/>
                <a:ea typeface="Lato"/>
                <a:cs typeface="Lato"/>
                <a:sym typeface="Lato"/>
              </a:rPr>
              <a:t>A listening ear but only if they want to talk</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No judgment</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Support</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Kindness</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Be gentle, calm and slow any massage movements</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Play calming music if they are happy to listen to it</a:t>
            </a:r>
            <a:endParaRPr sz="1900">
              <a:latin typeface="Lato"/>
              <a:ea typeface="Lato"/>
              <a:cs typeface="Lato"/>
              <a:sym typeface="Lato"/>
            </a:endParaRPr>
          </a:p>
        </p:txBody>
      </p:sp>
      <p:pic>
        <p:nvPicPr>
          <p:cNvPr id="376" name="Google Shape;376;p58"/>
          <p:cNvPicPr preferRelativeResize="0"/>
          <p:nvPr/>
        </p:nvPicPr>
        <p:blipFill rotWithShape="1">
          <a:blip r:embed="rId5">
            <a:alphaModFix/>
          </a:blip>
          <a:srcRect b="0" l="40002" r="40002" t="0"/>
          <a:stretch/>
        </p:blipFill>
        <p:spPr>
          <a:xfrm>
            <a:off x="7602093" y="1"/>
            <a:ext cx="1541904" cy="51434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9"/>
          <p:cNvSpPr/>
          <p:nvPr/>
        </p:nvSpPr>
        <p:spPr>
          <a:xfrm>
            <a:off x="0" y="0"/>
            <a:ext cx="1541904"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84" name="Google Shape;384;p59"/>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5" name="Google Shape;385;p59"/>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6" name="Google Shape;386;p59"/>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7" name="Google Shape;387;p59"/>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8" name="Google Shape;388;p59"/>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89" name="Google Shape;389;p59"/>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0" name="Google Shape;390;p59"/>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1" name="Google Shape;391;p59"/>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2" name="Google Shape;392;p59"/>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3" name="Google Shape;393;p59"/>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4" name="Google Shape;394;p59"/>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5" name="Google Shape;395;p59"/>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6" name="Google Shape;396;p59"/>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7" name="Google Shape;397;p59"/>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8" name="Google Shape;398;p59"/>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399" name="Google Shape;399;p59"/>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0" name="Google Shape;400;p59"/>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1" name="Google Shape;401;p59"/>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2" name="Google Shape;402;p59"/>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3" name="Google Shape;403;p59"/>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4" name="Google Shape;404;p59"/>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5" name="Google Shape;405;p59"/>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6" name="Google Shape;406;p59"/>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7" name="Google Shape;407;p59"/>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8" name="Google Shape;408;p59"/>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09" name="Google Shape;409;p59"/>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0" name="Google Shape;410;p59"/>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11" name="Google Shape;411;p59"/>
          <p:cNvSpPr txBox="1"/>
          <p:nvPr>
            <p:ph type="title"/>
          </p:nvPr>
        </p:nvSpPr>
        <p:spPr>
          <a:xfrm>
            <a:off x="1682125" y="239075"/>
            <a:ext cx="5856000" cy="4866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Protocols for treating young people </a:t>
            </a:r>
            <a:endParaRPr sz="2500"/>
          </a:p>
        </p:txBody>
      </p:sp>
      <p:sp>
        <p:nvSpPr>
          <p:cNvPr id="412" name="Google Shape;412;p59"/>
          <p:cNvSpPr txBox="1"/>
          <p:nvPr/>
        </p:nvSpPr>
        <p:spPr>
          <a:xfrm>
            <a:off x="339811" y="953219"/>
            <a:ext cx="867159" cy="369797"/>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a:t>
            </a:r>
            <a:r>
              <a:rPr b="1" lang="en" sz="600">
                <a:solidFill>
                  <a:srgbClr val="4F4B4D"/>
                </a:solidFill>
                <a:latin typeface="Lato"/>
                <a:ea typeface="Lato"/>
                <a:cs typeface="Lato"/>
                <a:sym typeface="Lato"/>
              </a:rPr>
              <a:t> </a:t>
            </a:r>
            <a:r>
              <a:rPr b="1" lang="en" sz="600">
                <a:solidFill>
                  <a:srgbClr val="4F4B4D"/>
                </a:solidFill>
                <a:latin typeface="Lato"/>
                <a:ea typeface="Lato"/>
                <a:cs typeface="Lato"/>
                <a:sym typeface="Lato"/>
              </a:rPr>
              <a:t>2024</a:t>
            </a:r>
            <a:endParaRPr b="0" i="0" sz="600" u="none" cap="none" strike="noStrike">
              <a:solidFill>
                <a:schemeClr val="dk1"/>
              </a:solidFill>
              <a:latin typeface="Lato Black"/>
              <a:ea typeface="Lato Black"/>
              <a:cs typeface="Lato Black"/>
              <a:sym typeface="Lato Black"/>
            </a:endParaRPr>
          </a:p>
        </p:txBody>
      </p:sp>
      <p:sp>
        <p:nvSpPr>
          <p:cNvPr id="413" name="Google Shape;413;p59"/>
          <p:cNvSpPr txBox="1"/>
          <p:nvPr/>
        </p:nvSpPr>
        <p:spPr>
          <a:xfrm>
            <a:off x="1618375" y="1080899"/>
            <a:ext cx="5856000" cy="35829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900">
                <a:latin typeface="Lato"/>
                <a:ea typeface="Lato"/>
                <a:cs typeface="Lato"/>
                <a:sym typeface="Lato"/>
              </a:rPr>
              <a:t>Always obtain the permission of the child’s guardian </a:t>
            </a:r>
            <a:r>
              <a:rPr lang="en" sz="1900">
                <a:latin typeface="Lato"/>
                <a:ea typeface="Lato"/>
                <a:cs typeface="Lato"/>
                <a:sym typeface="Lato"/>
              </a:rPr>
              <a:t>before</a:t>
            </a:r>
            <a:r>
              <a:rPr lang="en" sz="1900">
                <a:latin typeface="Lato"/>
                <a:ea typeface="Lato"/>
                <a:cs typeface="Lato"/>
                <a:sym typeface="Lato"/>
              </a:rPr>
              <a:t> attempting any treatment</a:t>
            </a:r>
            <a:endParaRPr sz="1900">
              <a:latin typeface="Lato"/>
              <a:ea typeface="Lato"/>
              <a:cs typeface="Lato"/>
              <a:sym typeface="Lato"/>
            </a:endParaRPr>
          </a:p>
          <a:p>
            <a:pPr indent="0" lvl="0" marL="0" rtl="0" algn="l">
              <a:spcBef>
                <a:spcPts val="0"/>
              </a:spcBef>
              <a:spcAft>
                <a:spcPts val="0"/>
              </a:spcAft>
              <a:buNone/>
            </a:pPr>
            <a:r>
              <a:t/>
            </a:r>
            <a:endParaRPr sz="1900">
              <a:solidFill>
                <a:schemeClr val="dk1"/>
              </a:solidFill>
              <a:latin typeface="Lato"/>
              <a:ea typeface="Lato"/>
              <a:cs typeface="Lato"/>
              <a:sym typeface="Lato"/>
            </a:endParaRPr>
          </a:p>
          <a:p>
            <a:pPr indent="0" lvl="0" marL="0" rtl="0" algn="l">
              <a:spcBef>
                <a:spcPts val="0"/>
              </a:spcBef>
              <a:spcAft>
                <a:spcPts val="0"/>
              </a:spcAft>
              <a:buNone/>
            </a:pPr>
            <a:r>
              <a:rPr lang="en" sz="1900">
                <a:solidFill>
                  <a:schemeClr val="dk1"/>
                </a:solidFill>
                <a:latin typeface="Lato"/>
                <a:ea typeface="Lato"/>
                <a:cs typeface="Lato"/>
                <a:sym typeface="Lato"/>
              </a:rPr>
              <a:t>Remember inhaling essential oils is one of the most powerful ways of affecting the emotions</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An hand, foot or seated massage through clothes is recommended</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900">
                <a:latin typeface="Lato"/>
                <a:ea typeface="Lato"/>
                <a:cs typeface="Lato"/>
                <a:sym typeface="Lato"/>
              </a:rPr>
              <a:t>They (and you!) may feel more comfortable to have an adult present during treatment or just outside the door</a:t>
            </a:r>
            <a:endParaRPr sz="1900">
              <a:latin typeface="Lato"/>
              <a:ea typeface="Lato"/>
              <a:cs typeface="Lato"/>
              <a:sym typeface="Lato"/>
            </a:endParaRPr>
          </a:p>
        </p:txBody>
      </p:sp>
      <p:pic>
        <p:nvPicPr>
          <p:cNvPr id="414" name="Google Shape;414;p59"/>
          <p:cNvPicPr preferRelativeResize="0"/>
          <p:nvPr/>
        </p:nvPicPr>
        <p:blipFill rotWithShape="1">
          <a:blip r:embed="rId5">
            <a:alphaModFix/>
          </a:blip>
          <a:srcRect b="0" l="27350" r="27350" t="0"/>
          <a:stretch/>
        </p:blipFill>
        <p:spPr>
          <a:xfrm>
            <a:off x="7602093" y="1"/>
            <a:ext cx="1541904" cy="51434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0"/>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22" name="Google Shape;422;p60"/>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3" name="Google Shape;423;p60"/>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4" name="Google Shape;424;p60"/>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5" name="Google Shape;425;p60"/>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6" name="Google Shape;426;p60"/>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7" name="Google Shape;427;p60"/>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8" name="Google Shape;428;p60"/>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29" name="Google Shape;429;p60"/>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0" name="Google Shape;430;p60"/>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1" name="Google Shape;431;p60"/>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2" name="Google Shape;432;p60"/>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3" name="Google Shape;433;p60"/>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4" name="Google Shape;434;p60"/>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5" name="Google Shape;435;p60"/>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6" name="Google Shape;436;p60"/>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7" name="Google Shape;437;p60"/>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8" name="Google Shape;438;p60"/>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39" name="Google Shape;439;p60"/>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0" name="Google Shape;440;p60"/>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1" name="Google Shape;441;p60"/>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2" name="Google Shape;442;p60"/>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3" name="Google Shape;443;p60"/>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4" name="Google Shape;444;p60"/>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5" name="Google Shape;445;p60"/>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6" name="Google Shape;446;p60"/>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7" name="Google Shape;447;p60"/>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8" name="Google Shape;448;p60"/>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49" name="Google Shape;449;p60"/>
          <p:cNvSpPr txBox="1"/>
          <p:nvPr>
            <p:ph type="title"/>
          </p:nvPr>
        </p:nvSpPr>
        <p:spPr>
          <a:xfrm>
            <a:off x="1682125" y="239075"/>
            <a:ext cx="5856000" cy="486600"/>
          </a:xfrm>
          <a:prstGeom prst="rect">
            <a:avLst/>
          </a:prstGeom>
          <a:noFill/>
          <a:ln>
            <a:noFill/>
          </a:ln>
        </p:spPr>
        <p:txBody>
          <a:bodyPr anchorCtr="0" anchor="t" bIns="0" lIns="0" spcFirstLastPara="1" rIns="0" wrap="square" tIns="10125">
            <a:noAutofit/>
          </a:bodyPr>
          <a:lstStyle/>
          <a:p>
            <a:pPr indent="0" lvl="0" marL="12700" rtl="0" algn="l">
              <a:lnSpc>
                <a:spcPct val="100000"/>
              </a:lnSpc>
              <a:spcBef>
                <a:spcPts val="0"/>
              </a:spcBef>
              <a:spcAft>
                <a:spcPts val="0"/>
              </a:spcAft>
              <a:buSzPts val="1100"/>
              <a:buNone/>
            </a:pPr>
            <a:r>
              <a:rPr lang="en" sz="2500"/>
              <a:t>Rem</a:t>
            </a:r>
            <a:r>
              <a:rPr lang="en" sz="2500"/>
              <a:t>ember children have sensitive skin </a:t>
            </a:r>
            <a:endParaRPr sz="2500"/>
          </a:p>
        </p:txBody>
      </p:sp>
      <p:sp>
        <p:nvSpPr>
          <p:cNvPr id="450" name="Google Shape;450;p60"/>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2024</a:t>
            </a:r>
            <a:endParaRPr b="0" i="0" sz="600" u="none" cap="none" strike="noStrike">
              <a:solidFill>
                <a:schemeClr val="dk1"/>
              </a:solidFill>
              <a:latin typeface="Lato Black"/>
              <a:ea typeface="Lato Black"/>
              <a:cs typeface="Lato Black"/>
              <a:sym typeface="Lato Black"/>
            </a:endParaRPr>
          </a:p>
        </p:txBody>
      </p:sp>
      <p:sp>
        <p:nvSpPr>
          <p:cNvPr id="451" name="Google Shape;451;p60"/>
          <p:cNvSpPr txBox="1"/>
          <p:nvPr/>
        </p:nvSpPr>
        <p:spPr>
          <a:xfrm>
            <a:off x="1618375" y="1080899"/>
            <a:ext cx="5856000" cy="35829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900">
                <a:latin typeface="Lato"/>
                <a:ea typeface="Lato"/>
                <a:cs typeface="Lato"/>
                <a:sym typeface="Lato"/>
              </a:rPr>
              <a:t>Recommended dilutions for children’s skin:</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In carrier oil - in 10ml of almond or sunflower oil use 1 drop for babies up to 3 years old, use 2 drops for 4-7 years old.</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900">
                <a:latin typeface="Lato"/>
                <a:ea typeface="Lato"/>
                <a:cs typeface="Lato"/>
                <a:sym typeface="Lato"/>
              </a:rPr>
              <a:t>In lotions and creams - in 10ml use 1 drop for babies up to 3 years old, use 2 drops for 4-7 years old.</a:t>
            </a:r>
            <a:endParaRPr sz="1900">
              <a:latin typeface="Lato"/>
              <a:ea typeface="Lato"/>
              <a:cs typeface="Lato"/>
              <a:sym typeface="Lato"/>
            </a:endParaRPr>
          </a:p>
          <a:p>
            <a:pPr indent="0" lvl="0" marL="0" rtl="0" algn="l">
              <a:spcBef>
                <a:spcPts val="0"/>
              </a:spcBef>
              <a:spcAft>
                <a:spcPts val="0"/>
              </a:spcAft>
              <a:buNone/>
            </a:pPr>
            <a:r>
              <a:t/>
            </a:r>
            <a:endParaRPr sz="1900">
              <a:latin typeface="Lato"/>
              <a:ea typeface="Lato"/>
              <a:cs typeface="Lato"/>
              <a:sym typeface="Lato"/>
            </a:endParaRPr>
          </a:p>
          <a:p>
            <a:pPr indent="0" lvl="0" marL="0" rtl="0" algn="l">
              <a:spcBef>
                <a:spcPts val="0"/>
              </a:spcBef>
              <a:spcAft>
                <a:spcPts val="0"/>
              </a:spcAft>
              <a:buNone/>
            </a:pPr>
            <a:r>
              <a:rPr lang="en" sz="1900">
                <a:latin typeface="Lato"/>
                <a:ea typeface="Lato"/>
                <a:cs typeface="Lato"/>
                <a:sym typeface="Lato"/>
              </a:rPr>
              <a:t>In baths - Add 1 drop in a baby bath, with bath foam to disperse for babies up to 3 years old, use 2-3 drops of 4-7 years old.</a:t>
            </a:r>
            <a:endParaRPr sz="1900">
              <a:latin typeface="Lato"/>
              <a:ea typeface="Lato"/>
              <a:cs typeface="Lato"/>
              <a:sym typeface="Lato"/>
            </a:endParaRPr>
          </a:p>
        </p:txBody>
      </p:sp>
      <p:pic>
        <p:nvPicPr>
          <p:cNvPr id="452" name="Google Shape;452;p60"/>
          <p:cNvPicPr preferRelativeResize="0"/>
          <p:nvPr/>
        </p:nvPicPr>
        <p:blipFill rotWithShape="1">
          <a:blip r:embed="rId5">
            <a:alphaModFix/>
          </a:blip>
          <a:srcRect b="0" l="27514" r="27519" t="0"/>
          <a:stretch/>
        </p:blipFill>
        <p:spPr>
          <a:xfrm>
            <a:off x="7602093" y="1"/>
            <a:ext cx="1541904" cy="51434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1"/>
          <p:cNvSpPr/>
          <p:nvPr/>
        </p:nvSpPr>
        <p:spPr>
          <a:xfrm>
            <a:off x="0" y="0"/>
            <a:ext cx="1541907" cy="5136262"/>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58" name="Google Shape;458;p61"/>
          <p:cNvSpPr/>
          <p:nvPr/>
        </p:nvSpPr>
        <p:spPr>
          <a:xfrm>
            <a:off x="1541907" y="0"/>
            <a:ext cx="0" cy="1873426"/>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59" name="Google Shape;459;p61"/>
          <p:cNvSpPr/>
          <p:nvPr/>
        </p:nvSpPr>
        <p:spPr>
          <a:xfrm>
            <a:off x="358429" y="367257"/>
            <a:ext cx="830431" cy="563548"/>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0" name="Google Shape;460;p61"/>
          <p:cNvSpPr/>
          <p:nvPr/>
        </p:nvSpPr>
        <p:spPr>
          <a:xfrm>
            <a:off x="405133" y="826735"/>
            <a:ext cx="301904" cy="101920"/>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1" name="Google Shape;461;p61"/>
          <p:cNvSpPr/>
          <p:nvPr/>
        </p:nvSpPr>
        <p:spPr>
          <a:xfrm>
            <a:off x="846530" y="822814"/>
            <a:ext cx="301904" cy="101920"/>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2" name="Google Shape;462;p61"/>
          <p:cNvSpPr/>
          <p:nvPr/>
        </p:nvSpPr>
        <p:spPr>
          <a:xfrm>
            <a:off x="501776" y="495235"/>
            <a:ext cx="533762" cy="436614"/>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3" name="Google Shape;463;p61"/>
          <p:cNvSpPr/>
          <p:nvPr/>
        </p:nvSpPr>
        <p:spPr>
          <a:xfrm>
            <a:off x="525768" y="506531"/>
            <a:ext cx="249234" cy="407680"/>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4" name="Google Shape;464;p61"/>
          <p:cNvSpPr/>
          <p:nvPr/>
        </p:nvSpPr>
        <p:spPr>
          <a:xfrm>
            <a:off x="774872" y="506531"/>
            <a:ext cx="249234" cy="407680"/>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5" name="Google Shape;465;p61"/>
          <p:cNvSpPr/>
          <p:nvPr/>
        </p:nvSpPr>
        <p:spPr>
          <a:xfrm>
            <a:off x="603612" y="570222"/>
            <a:ext cx="171586" cy="280280"/>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6" name="Google Shape;466;p61"/>
          <p:cNvSpPr/>
          <p:nvPr/>
        </p:nvSpPr>
        <p:spPr>
          <a:xfrm>
            <a:off x="774872" y="570222"/>
            <a:ext cx="171586" cy="280280"/>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7" name="Google Shape;467;p61"/>
          <p:cNvSpPr/>
          <p:nvPr/>
        </p:nvSpPr>
        <p:spPr>
          <a:xfrm>
            <a:off x="635355" y="600817"/>
            <a:ext cx="51041" cy="34549"/>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8" name="Google Shape;468;p61"/>
          <p:cNvSpPr/>
          <p:nvPr/>
        </p:nvSpPr>
        <p:spPr>
          <a:xfrm>
            <a:off x="687142" y="595223"/>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69" name="Google Shape;469;p61"/>
          <p:cNvSpPr/>
          <p:nvPr/>
        </p:nvSpPr>
        <p:spPr>
          <a:xfrm>
            <a:off x="689644" y="59522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0" name="Google Shape;470;p61"/>
          <p:cNvSpPr/>
          <p:nvPr/>
        </p:nvSpPr>
        <p:spPr>
          <a:xfrm>
            <a:off x="709496" y="609166"/>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1" name="Google Shape;471;p61"/>
          <p:cNvSpPr/>
          <p:nvPr/>
        </p:nvSpPr>
        <p:spPr>
          <a:xfrm>
            <a:off x="708588" y="603574"/>
            <a:ext cx="0" cy="98465"/>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2" name="Google Shape;472;p61"/>
          <p:cNvSpPr/>
          <p:nvPr/>
        </p:nvSpPr>
        <p:spPr>
          <a:xfrm>
            <a:off x="706086" y="600644"/>
            <a:ext cx="0" cy="101488"/>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3" name="Google Shape;473;p61"/>
          <p:cNvSpPr/>
          <p:nvPr/>
        </p:nvSpPr>
        <p:spPr>
          <a:xfrm>
            <a:off x="790468" y="638749"/>
            <a:ext cx="51041" cy="34549"/>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4" name="Google Shape;474;p61"/>
          <p:cNvSpPr/>
          <p:nvPr/>
        </p:nvSpPr>
        <p:spPr>
          <a:xfrm>
            <a:off x="842255" y="633157"/>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5" name="Google Shape;475;p61"/>
          <p:cNvSpPr/>
          <p:nvPr/>
        </p:nvSpPr>
        <p:spPr>
          <a:xfrm>
            <a:off x="844754" y="633158"/>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6" name="Google Shape;476;p61"/>
          <p:cNvSpPr/>
          <p:nvPr/>
        </p:nvSpPr>
        <p:spPr>
          <a:xfrm>
            <a:off x="864608" y="647098"/>
            <a:ext cx="51041" cy="34549"/>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7" name="Google Shape;477;p61"/>
          <p:cNvSpPr/>
          <p:nvPr/>
        </p:nvSpPr>
        <p:spPr>
          <a:xfrm>
            <a:off x="863701" y="641506"/>
            <a:ext cx="0" cy="98465"/>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8" name="Google Shape;478;p61"/>
          <p:cNvSpPr/>
          <p:nvPr/>
        </p:nvSpPr>
        <p:spPr>
          <a:xfrm>
            <a:off x="861200" y="638577"/>
            <a:ext cx="0" cy="101488"/>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79" name="Google Shape;479;p61"/>
          <p:cNvSpPr/>
          <p:nvPr/>
        </p:nvSpPr>
        <p:spPr>
          <a:xfrm>
            <a:off x="773761" y="513411"/>
            <a:ext cx="247605" cy="29799"/>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0" name="Google Shape;480;p61"/>
          <p:cNvSpPr/>
          <p:nvPr/>
        </p:nvSpPr>
        <p:spPr>
          <a:xfrm>
            <a:off x="526268" y="513410"/>
            <a:ext cx="247605" cy="29799"/>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1" name="Google Shape;481;p61"/>
          <p:cNvSpPr/>
          <p:nvPr/>
        </p:nvSpPr>
        <p:spPr>
          <a:xfrm>
            <a:off x="527146" y="535070"/>
            <a:ext cx="248148" cy="377881"/>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2" name="Google Shape;482;p61"/>
          <p:cNvSpPr/>
          <p:nvPr/>
        </p:nvSpPr>
        <p:spPr>
          <a:xfrm>
            <a:off x="774872" y="535066"/>
            <a:ext cx="247605" cy="377881"/>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3" name="Google Shape;483;p61"/>
          <p:cNvSpPr/>
          <p:nvPr/>
        </p:nvSpPr>
        <p:spPr>
          <a:xfrm>
            <a:off x="523563" y="505426"/>
            <a:ext cx="502811" cy="35412"/>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4" name="Google Shape;484;p61"/>
          <p:cNvSpPr/>
          <p:nvPr/>
        </p:nvSpPr>
        <p:spPr>
          <a:xfrm>
            <a:off x="486993" y="725640"/>
            <a:ext cx="572815" cy="74768"/>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85" name="Google Shape;485;p61"/>
          <p:cNvSpPr txBox="1"/>
          <p:nvPr/>
        </p:nvSpPr>
        <p:spPr>
          <a:xfrm>
            <a:off x="339800" y="953225"/>
            <a:ext cx="867300" cy="4365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a:t>
            </a:r>
            <a:r>
              <a:rPr b="1" i="0" lang="en" sz="600" u="none" cap="none" strike="noStrike">
                <a:solidFill>
                  <a:srgbClr val="4F4B4D"/>
                </a:solidFill>
                <a:latin typeface="Lato"/>
                <a:ea typeface="Lato"/>
                <a:cs typeface="Lato"/>
                <a:sym typeface="Lato"/>
              </a:rPr>
              <a:t> 2024</a:t>
            </a:r>
            <a:endParaRPr b="0" i="0" sz="600" u="none" cap="none" strike="noStrike">
              <a:solidFill>
                <a:schemeClr val="dk1"/>
              </a:solidFill>
              <a:latin typeface="Lato Black"/>
              <a:ea typeface="Lato Black"/>
              <a:cs typeface="Lato Black"/>
              <a:sym typeface="Lato Black"/>
            </a:endParaRPr>
          </a:p>
        </p:txBody>
      </p:sp>
      <p:pic>
        <p:nvPicPr>
          <p:cNvPr id="486" name="Google Shape;486;p61"/>
          <p:cNvPicPr preferRelativeResize="0"/>
          <p:nvPr/>
        </p:nvPicPr>
        <p:blipFill rotWithShape="1">
          <a:blip r:embed="rId5">
            <a:alphaModFix/>
          </a:blip>
          <a:srcRect b="0" l="661" r="669" t="0"/>
          <a:stretch/>
        </p:blipFill>
        <p:spPr>
          <a:xfrm>
            <a:off x="1537314" y="0"/>
            <a:ext cx="7606686" cy="5136262"/>
          </a:xfrm>
          <a:prstGeom prst="rect">
            <a:avLst/>
          </a:prstGeom>
          <a:noFill/>
          <a:ln>
            <a:noFill/>
          </a:ln>
        </p:spPr>
      </p:pic>
      <p:sp>
        <p:nvSpPr>
          <p:cNvPr id="487" name="Google Shape;487;p61"/>
          <p:cNvSpPr txBox="1"/>
          <p:nvPr>
            <p:ph type="title"/>
          </p:nvPr>
        </p:nvSpPr>
        <p:spPr>
          <a:xfrm>
            <a:off x="1537311" y="1324530"/>
            <a:ext cx="7550508" cy="484980"/>
          </a:xfrm>
          <a:prstGeom prst="rect">
            <a:avLst/>
          </a:prstGeom>
          <a:solidFill>
            <a:schemeClr val="lt1"/>
          </a:solidFill>
          <a:ln>
            <a:noFill/>
          </a:ln>
        </p:spPr>
        <p:txBody>
          <a:bodyPr anchorCtr="0" anchor="t" bIns="72850" lIns="72850" spcFirstLastPara="1" rIns="72850" wrap="square" tIns="72850">
            <a:normAutofit fontScale="90000"/>
          </a:bodyPr>
          <a:lstStyle/>
          <a:p>
            <a:pPr indent="0" lvl="0" marL="0" rtl="0" algn="ctr">
              <a:lnSpc>
                <a:spcPct val="100000"/>
              </a:lnSpc>
              <a:spcBef>
                <a:spcPts val="0"/>
              </a:spcBef>
              <a:spcAft>
                <a:spcPts val="0"/>
              </a:spcAft>
              <a:buSzPct val="41379"/>
              <a:buNone/>
            </a:pPr>
            <a:r>
              <a:rPr lang="en" sz="2900"/>
              <a:t>The Essential Oils</a:t>
            </a:r>
            <a:endParaRPr sz="2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2"/>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95" name="Google Shape;495;p62"/>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6" name="Google Shape;496;p62"/>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7" name="Google Shape;497;p62"/>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8" name="Google Shape;498;p62"/>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499" name="Google Shape;499;p62"/>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0" name="Google Shape;500;p62"/>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1" name="Google Shape;501;p62"/>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2" name="Google Shape;502;p62"/>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3" name="Google Shape;503;p62"/>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4" name="Google Shape;504;p62"/>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5" name="Google Shape;505;p62"/>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6" name="Google Shape;506;p62"/>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7" name="Google Shape;507;p62"/>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8" name="Google Shape;508;p62"/>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09" name="Google Shape;509;p62"/>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0" name="Google Shape;510;p62"/>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1" name="Google Shape;511;p62"/>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2" name="Google Shape;512;p62"/>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3" name="Google Shape;513;p62"/>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4" name="Google Shape;514;p62"/>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5" name="Google Shape;515;p62"/>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6" name="Google Shape;516;p62"/>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7" name="Google Shape;517;p62"/>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8" name="Google Shape;518;p62"/>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19" name="Google Shape;519;p62"/>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0" name="Google Shape;520;p62"/>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1" name="Google Shape;521;p62"/>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22" name="Google Shape;522;p62"/>
          <p:cNvSpPr txBox="1"/>
          <p:nvPr>
            <p:ph type="title"/>
          </p:nvPr>
        </p:nvSpPr>
        <p:spPr>
          <a:xfrm>
            <a:off x="1750525" y="239073"/>
            <a:ext cx="5787600" cy="822900"/>
          </a:xfrm>
          <a:prstGeom prst="rect">
            <a:avLst/>
          </a:prstGeom>
          <a:noFill/>
          <a:ln>
            <a:noFill/>
          </a:ln>
        </p:spPr>
        <p:txBody>
          <a:bodyPr anchorCtr="0" anchor="t" bIns="0" lIns="0" spcFirstLastPara="1" rIns="0" wrap="square" tIns="10125">
            <a:noAutofit/>
          </a:bodyPr>
          <a:lstStyle/>
          <a:p>
            <a:pPr indent="0" lvl="0" marL="12700" rtl="0" algn="l">
              <a:spcBef>
                <a:spcPts val="0"/>
              </a:spcBef>
              <a:spcAft>
                <a:spcPts val="0"/>
              </a:spcAft>
              <a:buNone/>
            </a:pPr>
            <a:r>
              <a:rPr lang="en" sz="2500"/>
              <a:t>Mandarin</a:t>
            </a:r>
            <a:endParaRPr sz="2500"/>
          </a:p>
          <a:p>
            <a:pPr indent="0" lvl="0" marL="12700" rtl="0" algn="l">
              <a:spcBef>
                <a:spcPts val="0"/>
              </a:spcBef>
              <a:spcAft>
                <a:spcPts val="0"/>
              </a:spcAft>
              <a:buNone/>
            </a:pPr>
            <a:r>
              <a:rPr b="0" i="1" lang="en" sz="2500"/>
              <a:t>(Citrus reticulata)</a:t>
            </a:r>
            <a:endParaRPr b="0" sz="2500"/>
          </a:p>
          <a:p>
            <a:pPr indent="0" lvl="0" marL="12700" rtl="0" algn="l">
              <a:spcBef>
                <a:spcPts val="0"/>
              </a:spcBef>
              <a:spcAft>
                <a:spcPts val="0"/>
              </a:spcAft>
              <a:buNone/>
            </a:pPr>
            <a:r>
              <a:t/>
            </a:r>
            <a:endParaRPr b="0" sz="2500"/>
          </a:p>
        </p:txBody>
      </p:sp>
      <p:sp>
        <p:nvSpPr>
          <p:cNvPr id="523" name="Google Shape;523;p62"/>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a:t>
            </a:r>
            <a:r>
              <a:rPr b="1" lang="en" sz="600">
                <a:solidFill>
                  <a:srgbClr val="4F4B4D"/>
                </a:solidFill>
                <a:latin typeface="Lato"/>
                <a:ea typeface="Lato"/>
                <a:cs typeface="Lato"/>
                <a:sym typeface="Lato"/>
              </a:rPr>
              <a:t> 2024</a:t>
            </a:r>
            <a:endParaRPr b="0" i="0" sz="600" u="none" cap="none" strike="noStrike">
              <a:solidFill>
                <a:schemeClr val="dk1"/>
              </a:solidFill>
              <a:latin typeface="Lato Black"/>
              <a:ea typeface="Lato Black"/>
              <a:cs typeface="Lato Black"/>
              <a:sym typeface="Lato Black"/>
            </a:endParaRPr>
          </a:p>
        </p:txBody>
      </p:sp>
      <p:sp>
        <p:nvSpPr>
          <p:cNvPr id="524" name="Google Shape;524;p62"/>
          <p:cNvSpPr txBox="1"/>
          <p:nvPr/>
        </p:nvSpPr>
        <p:spPr>
          <a:xfrm>
            <a:off x="1618375" y="1283379"/>
            <a:ext cx="5856000" cy="33984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800">
                <a:latin typeface="Lato"/>
                <a:ea typeface="Lato"/>
                <a:cs typeface="Lato"/>
                <a:sym typeface="Lato"/>
              </a:rPr>
              <a:t>Known as the children’s remedy because it is so gentle but also children love the aroma.</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The oil contains a small amount of an ester, anthranallic acid which is highly sedative and very gentle.  This makes it the first choice for children suffering with anxiety, nervousness or stress.  It  is said to be good for mood swings and irritability where it is stabilising and calming.</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It is also excellent for insomnia especially when due to stress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p:txBody>
      </p:sp>
      <p:pic>
        <p:nvPicPr>
          <p:cNvPr id="525" name="Google Shape;525;p62"/>
          <p:cNvPicPr preferRelativeResize="0"/>
          <p:nvPr/>
        </p:nvPicPr>
        <p:blipFill rotWithShape="1">
          <a:blip r:embed="rId5">
            <a:alphaModFix/>
          </a:blip>
          <a:srcRect b="0" l="27514" r="27519" t="0"/>
          <a:stretch/>
        </p:blipFill>
        <p:spPr>
          <a:xfrm>
            <a:off x="7602093" y="1"/>
            <a:ext cx="1541904" cy="514349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3"/>
          <p:cNvSpPr/>
          <p:nvPr/>
        </p:nvSpPr>
        <p:spPr>
          <a:xfrm>
            <a:off x="0" y="0"/>
            <a:ext cx="1542000" cy="5143500"/>
          </a:xfrm>
          <a:prstGeom prst="rect">
            <a:avLst/>
          </a:prstGeom>
          <a:solidFill>
            <a:srgbClr val="B3B2B2"/>
          </a:solidFill>
          <a:ln>
            <a:noFill/>
          </a:ln>
        </p:spPr>
        <p:txBody>
          <a:bodyPr anchorCtr="0" anchor="ctr" bIns="36400" lIns="72850" spcFirstLastPara="1" rIns="72850" wrap="square" tIns="364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533" name="Google Shape;533;p63"/>
          <p:cNvSpPr/>
          <p:nvPr/>
        </p:nvSpPr>
        <p:spPr>
          <a:xfrm>
            <a:off x="1541907" y="0"/>
            <a:ext cx="0" cy="1873148"/>
          </a:xfrm>
          <a:custGeom>
            <a:rect b="b" l="l" r="r" t="t"/>
            <a:pathLst>
              <a:path extrusionOk="0" h="2754630" w="120000">
                <a:moveTo>
                  <a:pt x="0" y="0"/>
                </a:moveTo>
                <a:lnTo>
                  <a:pt x="0" y="2754007"/>
                </a:lnTo>
              </a:path>
            </a:pathLst>
          </a:custGeom>
          <a:noFill/>
          <a:ln cap="flat" cmpd="sng" w="9525">
            <a:solidFill>
              <a:srgbClr val="B3B2B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4" name="Google Shape;534;p63"/>
          <p:cNvSpPr/>
          <p:nvPr/>
        </p:nvSpPr>
        <p:spPr>
          <a:xfrm>
            <a:off x="358429" y="367257"/>
            <a:ext cx="830400" cy="563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5" name="Google Shape;535;p63"/>
          <p:cNvSpPr/>
          <p:nvPr/>
        </p:nvSpPr>
        <p:spPr>
          <a:xfrm>
            <a:off x="405133" y="826735"/>
            <a:ext cx="301865" cy="101904"/>
          </a:xfrm>
          <a:custGeom>
            <a:rect b="b" l="l" r="r" t="t"/>
            <a:pathLst>
              <a:path extrusionOk="0" h="149859" w="353059">
                <a:moveTo>
                  <a:pt x="281487" y="97696"/>
                </a:moveTo>
                <a:lnTo>
                  <a:pt x="226773" y="97696"/>
                </a:lnTo>
                <a:lnTo>
                  <a:pt x="249750" y="99118"/>
                </a:lnTo>
                <a:lnTo>
                  <a:pt x="276665" y="105540"/>
                </a:lnTo>
                <a:lnTo>
                  <a:pt x="318659" y="123635"/>
                </a:lnTo>
                <a:lnTo>
                  <a:pt x="346172" y="147327"/>
                </a:lnTo>
                <a:lnTo>
                  <a:pt x="351887" y="149791"/>
                </a:lnTo>
                <a:lnTo>
                  <a:pt x="315687" y="113550"/>
                </a:lnTo>
                <a:lnTo>
                  <a:pt x="282960" y="98071"/>
                </a:lnTo>
                <a:lnTo>
                  <a:pt x="281487" y="97696"/>
                </a:lnTo>
                <a:close/>
              </a:path>
              <a:path extrusionOk="0" h="149859" w="353059">
                <a:moveTo>
                  <a:pt x="218538" y="120835"/>
                </a:moveTo>
                <a:lnTo>
                  <a:pt x="203106" y="120835"/>
                </a:lnTo>
                <a:lnTo>
                  <a:pt x="205392" y="121825"/>
                </a:lnTo>
                <a:lnTo>
                  <a:pt x="204897" y="122968"/>
                </a:lnTo>
                <a:lnTo>
                  <a:pt x="205062" y="125750"/>
                </a:lnTo>
                <a:lnTo>
                  <a:pt x="211920" y="128696"/>
                </a:lnTo>
                <a:lnTo>
                  <a:pt x="217965" y="127248"/>
                </a:lnTo>
                <a:lnTo>
                  <a:pt x="219451" y="123819"/>
                </a:lnTo>
                <a:lnTo>
                  <a:pt x="218595" y="120888"/>
                </a:lnTo>
                <a:close/>
              </a:path>
              <a:path extrusionOk="0" h="149859" w="353059">
                <a:moveTo>
                  <a:pt x="193162" y="112478"/>
                </a:moveTo>
                <a:lnTo>
                  <a:pt x="189708" y="120479"/>
                </a:lnTo>
                <a:lnTo>
                  <a:pt x="191016" y="123743"/>
                </a:lnTo>
                <a:lnTo>
                  <a:pt x="196731" y="126207"/>
                </a:lnTo>
                <a:lnTo>
                  <a:pt x="201633" y="124264"/>
                </a:lnTo>
                <a:lnTo>
                  <a:pt x="203106" y="120835"/>
                </a:lnTo>
                <a:lnTo>
                  <a:pt x="218538" y="120835"/>
                </a:lnTo>
                <a:lnTo>
                  <a:pt x="215274" y="117783"/>
                </a:lnTo>
                <a:lnTo>
                  <a:pt x="212819" y="112821"/>
                </a:lnTo>
                <a:lnTo>
                  <a:pt x="197086" y="112821"/>
                </a:lnTo>
                <a:lnTo>
                  <a:pt x="193162" y="112478"/>
                </a:lnTo>
                <a:close/>
              </a:path>
              <a:path extrusionOk="0" h="149859" w="353059">
                <a:moveTo>
                  <a:pt x="196947" y="100565"/>
                </a:moveTo>
                <a:lnTo>
                  <a:pt x="194978" y="105137"/>
                </a:lnTo>
                <a:lnTo>
                  <a:pt x="196934" y="110040"/>
                </a:lnTo>
                <a:lnTo>
                  <a:pt x="197086" y="112821"/>
                </a:lnTo>
                <a:lnTo>
                  <a:pt x="212819" y="112821"/>
                </a:lnTo>
                <a:lnTo>
                  <a:pt x="212835" y="112478"/>
                </a:lnTo>
                <a:lnTo>
                  <a:pt x="214422" y="104033"/>
                </a:lnTo>
                <a:lnTo>
                  <a:pt x="220215" y="101061"/>
                </a:lnTo>
                <a:lnTo>
                  <a:pt x="198090" y="101061"/>
                </a:lnTo>
                <a:lnTo>
                  <a:pt x="196947" y="100565"/>
                </a:lnTo>
                <a:close/>
              </a:path>
              <a:path extrusionOk="0" h="149859" w="353059">
                <a:moveTo>
                  <a:pt x="274107" y="95816"/>
                </a:moveTo>
                <a:lnTo>
                  <a:pt x="192222" y="95816"/>
                </a:lnTo>
                <a:lnTo>
                  <a:pt x="197937" y="98279"/>
                </a:lnTo>
                <a:lnTo>
                  <a:pt x="198090" y="101061"/>
                </a:lnTo>
                <a:lnTo>
                  <a:pt x="220215" y="101061"/>
                </a:lnTo>
                <a:lnTo>
                  <a:pt x="226773" y="97696"/>
                </a:lnTo>
                <a:lnTo>
                  <a:pt x="281487" y="97696"/>
                </a:lnTo>
                <a:lnTo>
                  <a:pt x="274107" y="95816"/>
                </a:lnTo>
                <a:close/>
              </a:path>
              <a:path extrusionOk="0" h="149859" w="353059">
                <a:moveTo>
                  <a:pt x="23257" y="0"/>
                </a:moveTo>
                <a:lnTo>
                  <a:pt x="14771" y="615"/>
                </a:lnTo>
                <a:lnTo>
                  <a:pt x="7505" y="4295"/>
                </a:lnTo>
                <a:lnTo>
                  <a:pt x="2408" y="11196"/>
                </a:lnTo>
                <a:lnTo>
                  <a:pt x="0" y="32583"/>
                </a:lnTo>
                <a:lnTo>
                  <a:pt x="9563" y="50370"/>
                </a:lnTo>
                <a:lnTo>
                  <a:pt x="26334" y="64408"/>
                </a:lnTo>
                <a:lnTo>
                  <a:pt x="45550" y="74543"/>
                </a:lnTo>
                <a:lnTo>
                  <a:pt x="101636" y="93315"/>
                </a:lnTo>
                <a:lnTo>
                  <a:pt x="145632" y="99762"/>
                </a:lnTo>
                <a:lnTo>
                  <a:pt x="176255" y="98918"/>
                </a:lnTo>
                <a:lnTo>
                  <a:pt x="192222" y="95816"/>
                </a:lnTo>
                <a:lnTo>
                  <a:pt x="274107" y="95816"/>
                </a:lnTo>
                <a:lnTo>
                  <a:pt x="269776" y="94712"/>
                </a:lnTo>
                <a:lnTo>
                  <a:pt x="265635" y="93752"/>
                </a:lnTo>
                <a:lnTo>
                  <a:pt x="171853" y="93752"/>
                </a:lnTo>
                <a:lnTo>
                  <a:pt x="146647" y="93084"/>
                </a:lnTo>
                <a:lnTo>
                  <a:pt x="93811" y="81808"/>
                </a:lnTo>
                <a:lnTo>
                  <a:pt x="91526" y="77934"/>
                </a:lnTo>
                <a:lnTo>
                  <a:pt x="91686" y="77566"/>
                </a:lnTo>
                <a:lnTo>
                  <a:pt x="80843" y="77566"/>
                </a:lnTo>
                <a:lnTo>
                  <a:pt x="40741" y="62091"/>
                </a:lnTo>
                <a:lnTo>
                  <a:pt x="10795" y="30093"/>
                </a:lnTo>
                <a:lnTo>
                  <a:pt x="10767" y="29534"/>
                </a:lnTo>
                <a:lnTo>
                  <a:pt x="12174" y="26258"/>
                </a:lnTo>
                <a:lnTo>
                  <a:pt x="44151" y="26258"/>
                </a:lnTo>
                <a:lnTo>
                  <a:pt x="45287" y="22310"/>
                </a:lnTo>
                <a:lnTo>
                  <a:pt x="44764" y="14736"/>
                </a:lnTo>
                <a:lnTo>
                  <a:pt x="40624" y="7890"/>
                </a:lnTo>
                <a:lnTo>
                  <a:pt x="32012" y="2293"/>
                </a:lnTo>
                <a:lnTo>
                  <a:pt x="23257" y="0"/>
                </a:lnTo>
                <a:close/>
              </a:path>
              <a:path extrusionOk="0" h="149859" w="353059">
                <a:moveTo>
                  <a:pt x="215749" y="84805"/>
                </a:moveTo>
                <a:lnTo>
                  <a:pt x="169870" y="84805"/>
                </a:lnTo>
                <a:lnTo>
                  <a:pt x="172156" y="85795"/>
                </a:lnTo>
                <a:lnTo>
                  <a:pt x="184069" y="89580"/>
                </a:lnTo>
                <a:lnTo>
                  <a:pt x="190774" y="89758"/>
                </a:lnTo>
                <a:lnTo>
                  <a:pt x="192070" y="93034"/>
                </a:lnTo>
                <a:lnTo>
                  <a:pt x="171853" y="93752"/>
                </a:lnTo>
                <a:lnTo>
                  <a:pt x="265635" y="93752"/>
                </a:lnTo>
                <a:lnTo>
                  <a:pt x="258090" y="92003"/>
                </a:lnTo>
                <a:lnTo>
                  <a:pt x="246972" y="88272"/>
                </a:lnTo>
                <a:lnTo>
                  <a:pt x="245774" y="87738"/>
                </a:lnTo>
                <a:lnTo>
                  <a:pt x="245075" y="87256"/>
                </a:lnTo>
                <a:lnTo>
                  <a:pt x="235224" y="87256"/>
                </a:lnTo>
                <a:lnTo>
                  <a:pt x="224829" y="86608"/>
                </a:lnTo>
                <a:lnTo>
                  <a:pt x="215749" y="84805"/>
                </a:lnTo>
                <a:close/>
              </a:path>
              <a:path extrusionOk="0" h="149859" w="353059">
                <a:moveTo>
                  <a:pt x="188398" y="78061"/>
                </a:moveTo>
                <a:lnTo>
                  <a:pt x="151100" y="78061"/>
                </a:lnTo>
                <a:lnTo>
                  <a:pt x="154529" y="79547"/>
                </a:lnTo>
                <a:lnTo>
                  <a:pt x="155683" y="82455"/>
                </a:lnTo>
                <a:lnTo>
                  <a:pt x="155705" y="84170"/>
                </a:lnTo>
                <a:lnTo>
                  <a:pt x="155481" y="86735"/>
                </a:lnTo>
                <a:lnTo>
                  <a:pt x="162339" y="89694"/>
                </a:lnTo>
                <a:lnTo>
                  <a:pt x="167241" y="87738"/>
                </a:lnTo>
                <a:lnTo>
                  <a:pt x="169870" y="84805"/>
                </a:lnTo>
                <a:lnTo>
                  <a:pt x="215749" y="84805"/>
                </a:lnTo>
                <a:lnTo>
                  <a:pt x="205637" y="82797"/>
                </a:lnTo>
                <a:lnTo>
                  <a:pt x="188398" y="78061"/>
                </a:lnTo>
                <a:close/>
              </a:path>
              <a:path extrusionOk="0" h="149859" w="353059">
                <a:moveTo>
                  <a:pt x="234437" y="73362"/>
                </a:moveTo>
                <a:lnTo>
                  <a:pt x="232456" y="77934"/>
                </a:lnTo>
                <a:lnTo>
                  <a:pt x="232126" y="81858"/>
                </a:lnTo>
                <a:lnTo>
                  <a:pt x="235224" y="87256"/>
                </a:lnTo>
                <a:lnTo>
                  <a:pt x="245075" y="87256"/>
                </a:lnTo>
                <a:lnTo>
                  <a:pt x="240609" y="84170"/>
                </a:lnTo>
                <a:lnTo>
                  <a:pt x="236723" y="74353"/>
                </a:lnTo>
                <a:lnTo>
                  <a:pt x="234437" y="73362"/>
                </a:lnTo>
                <a:close/>
              </a:path>
              <a:path extrusionOk="0" h="149859" w="353059">
                <a:moveTo>
                  <a:pt x="162160" y="69031"/>
                </a:moveTo>
                <a:lnTo>
                  <a:pt x="133307" y="69031"/>
                </a:lnTo>
                <a:lnTo>
                  <a:pt x="136241" y="71660"/>
                </a:lnTo>
                <a:lnTo>
                  <a:pt x="136934" y="75432"/>
                </a:lnTo>
                <a:lnTo>
                  <a:pt x="136978" y="76943"/>
                </a:lnTo>
                <a:lnTo>
                  <a:pt x="136710" y="79991"/>
                </a:lnTo>
                <a:lnTo>
                  <a:pt x="142425" y="82455"/>
                </a:lnTo>
                <a:lnTo>
                  <a:pt x="144051" y="81808"/>
                </a:lnTo>
                <a:lnTo>
                  <a:pt x="146832" y="81642"/>
                </a:lnTo>
                <a:lnTo>
                  <a:pt x="148471" y="81007"/>
                </a:lnTo>
                <a:lnTo>
                  <a:pt x="148966" y="79864"/>
                </a:lnTo>
                <a:lnTo>
                  <a:pt x="151100" y="78061"/>
                </a:lnTo>
                <a:lnTo>
                  <a:pt x="188398" y="78061"/>
                </a:lnTo>
                <a:lnTo>
                  <a:pt x="182011" y="76306"/>
                </a:lnTo>
                <a:lnTo>
                  <a:pt x="162160" y="69031"/>
                </a:lnTo>
                <a:close/>
              </a:path>
              <a:path extrusionOk="0" h="149859" w="353059">
                <a:moveTo>
                  <a:pt x="75166" y="56154"/>
                </a:moveTo>
                <a:lnTo>
                  <a:pt x="73198" y="60713"/>
                </a:lnTo>
                <a:lnTo>
                  <a:pt x="79052" y="75432"/>
                </a:lnTo>
                <a:lnTo>
                  <a:pt x="80843" y="77566"/>
                </a:lnTo>
                <a:lnTo>
                  <a:pt x="91686" y="77566"/>
                </a:lnTo>
                <a:lnTo>
                  <a:pt x="91956" y="76943"/>
                </a:lnTo>
                <a:lnTo>
                  <a:pt x="90990" y="69755"/>
                </a:lnTo>
                <a:lnTo>
                  <a:pt x="85275" y="67291"/>
                </a:lnTo>
                <a:lnTo>
                  <a:pt x="85771" y="66148"/>
                </a:lnTo>
                <a:lnTo>
                  <a:pt x="83167" y="59595"/>
                </a:lnTo>
                <a:lnTo>
                  <a:pt x="75166" y="56154"/>
                </a:lnTo>
                <a:close/>
              </a:path>
              <a:path extrusionOk="0" h="149859" w="353059">
                <a:moveTo>
                  <a:pt x="143727" y="59049"/>
                </a:moveTo>
                <a:lnTo>
                  <a:pt x="122715" y="59049"/>
                </a:lnTo>
                <a:lnTo>
                  <a:pt x="121229" y="62465"/>
                </a:lnTo>
                <a:lnTo>
                  <a:pt x="118930" y="70962"/>
                </a:lnTo>
                <a:lnTo>
                  <a:pt x="126919" y="74416"/>
                </a:lnTo>
                <a:lnTo>
                  <a:pt x="130195" y="73108"/>
                </a:lnTo>
                <a:lnTo>
                  <a:pt x="131173" y="70822"/>
                </a:lnTo>
                <a:lnTo>
                  <a:pt x="133307" y="69031"/>
                </a:lnTo>
                <a:lnTo>
                  <a:pt x="162160" y="69031"/>
                </a:lnTo>
                <a:lnTo>
                  <a:pt x="158313" y="67622"/>
                </a:lnTo>
                <a:lnTo>
                  <a:pt x="143727" y="59049"/>
                </a:lnTo>
                <a:close/>
              </a:path>
              <a:path extrusionOk="0" h="149859" w="353059">
                <a:moveTo>
                  <a:pt x="122131" y="28976"/>
                </a:moveTo>
                <a:lnTo>
                  <a:pt x="109875" y="29115"/>
                </a:lnTo>
                <a:lnTo>
                  <a:pt x="103462" y="43962"/>
                </a:lnTo>
                <a:lnTo>
                  <a:pt x="102954" y="54579"/>
                </a:lnTo>
                <a:lnTo>
                  <a:pt x="116657" y="60497"/>
                </a:lnTo>
                <a:lnTo>
                  <a:pt x="119934" y="59202"/>
                </a:lnTo>
                <a:lnTo>
                  <a:pt x="122715" y="59049"/>
                </a:lnTo>
                <a:lnTo>
                  <a:pt x="143727" y="59049"/>
                </a:lnTo>
                <a:lnTo>
                  <a:pt x="138956" y="56245"/>
                </a:lnTo>
                <a:lnTo>
                  <a:pt x="128530" y="44779"/>
                </a:lnTo>
                <a:lnTo>
                  <a:pt x="123950" y="35073"/>
                </a:lnTo>
                <a:lnTo>
                  <a:pt x="122131" y="28976"/>
                </a:lnTo>
                <a:close/>
              </a:path>
              <a:path extrusionOk="0" h="149859" w="353059">
                <a:moveTo>
                  <a:pt x="44151" y="26258"/>
                </a:moveTo>
                <a:lnTo>
                  <a:pt x="12174" y="26258"/>
                </a:lnTo>
                <a:lnTo>
                  <a:pt x="12339" y="29039"/>
                </a:lnTo>
                <a:lnTo>
                  <a:pt x="13482" y="29534"/>
                </a:lnTo>
                <a:lnTo>
                  <a:pt x="14930" y="35580"/>
                </a:lnTo>
                <a:lnTo>
                  <a:pt x="29789" y="41993"/>
                </a:lnTo>
                <a:lnTo>
                  <a:pt x="38120" y="41523"/>
                </a:lnTo>
                <a:lnTo>
                  <a:pt x="43048" y="30093"/>
                </a:lnTo>
                <a:lnTo>
                  <a:pt x="44151" y="26258"/>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6" name="Google Shape;536;p63"/>
          <p:cNvSpPr/>
          <p:nvPr/>
        </p:nvSpPr>
        <p:spPr>
          <a:xfrm>
            <a:off x="846530" y="822814"/>
            <a:ext cx="301865" cy="101904"/>
          </a:xfrm>
          <a:custGeom>
            <a:rect b="b" l="l" r="r" t="t"/>
            <a:pathLst>
              <a:path extrusionOk="0" h="149859" w="353059">
                <a:moveTo>
                  <a:pt x="118427" y="73367"/>
                </a:moveTo>
                <a:lnTo>
                  <a:pt x="116154" y="74358"/>
                </a:lnTo>
                <a:lnTo>
                  <a:pt x="112255" y="84175"/>
                </a:lnTo>
                <a:lnTo>
                  <a:pt x="107035" y="87769"/>
                </a:lnTo>
                <a:lnTo>
                  <a:pt x="105892" y="88277"/>
                </a:lnTo>
                <a:lnTo>
                  <a:pt x="94774" y="92009"/>
                </a:lnTo>
                <a:lnTo>
                  <a:pt x="83088" y="94717"/>
                </a:lnTo>
                <a:lnTo>
                  <a:pt x="69904" y="98076"/>
                </a:lnTo>
                <a:lnTo>
                  <a:pt x="21187" y="126212"/>
                </a:lnTo>
                <a:lnTo>
                  <a:pt x="0" y="147510"/>
                </a:lnTo>
                <a:lnTo>
                  <a:pt x="977" y="149796"/>
                </a:lnTo>
                <a:lnTo>
                  <a:pt x="6692" y="147332"/>
                </a:lnTo>
                <a:lnTo>
                  <a:pt x="11110" y="142166"/>
                </a:lnTo>
                <a:lnTo>
                  <a:pt x="20423" y="133614"/>
                </a:lnTo>
                <a:lnTo>
                  <a:pt x="76199" y="105545"/>
                </a:lnTo>
                <a:lnTo>
                  <a:pt x="126091" y="97701"/>
                </a:lnTo>
                <a:lnTo>
                  <a:pt x="156280" y="97701"/>
                </a:lnTo>
                <a:lnTo>
                  <a:pt x="160642" y="95821"/>
                </a:lnTo>
                <a:lnTo>
                  <a:pt x="234173" y="95821"/>
                </a:lnTo>
                <a:lnTo>
                  <a:pt x="248252" y="93758"/>
                </a:lnTo>
                <a:lnTo>
                  <a:pt x="181011" y="93758"/>
                </a:lnTo>
                <a:lnTo>
                  <a:pt x="160794" y="93040"/>
                </a:lnTo>
                <a:lnTo>
                  <a:pt x="162090" y="89763"/>
                </a:lnTo>
                <a:lnTo>
                  <a:pt x="168795" y="89585"/>
                </a:lnTo>
                <a:lnTo>
                  <a:pt x="176118" y="87261"/>
                </a:lnTo>
                <a:lnTo>
                  <a:pt x="117652" y="87261"/>
                </a:lnTo>
                <a:lnTo>
                  <a:pt x="120738" y="81864"/>
                </a:lnTo>
                <a:lnTo>
                  <a:pt x="120408" y="77939"/>
                </a:lnTo>
                <a:lnTo>
                  <a:pt x="118427" y="73367"/>
                </a:lnTo>
                <a:close/>
              </a:path>
              <a:path extrusionOk="0" h="149859" w="353059">
                <a:moveTo>
                  <a:pt x="156280" y="97701"/>
                </a:moveTo>
                <a:lnTo>
                  <a:pt x="126091" y="97701"/>
                </a:lnTo>
                <a:lnTo>
                  <a:pt x="138442" y="104038"/>
                </a:lnTo>
                <a:lnTo>
                  <a:pt x="140029" y="112483"/>
                </a:lnTo>
                <a:lnTo>
                  <a:pt x="140051" y="112813"/>
                </a:lnTo>
                <a:lnTo>
                  <a:pt x="137591" y="117789"/>
                </a:lnTo>
                <a:lnTo>
                  <a:pt x="134274" y="120893"/>
                </a:lnTo>
                <a:lnTo>
                  <a:pt x="133426" y="123824"/>
                </a:lnTo>
                <a:lnTo>
                  <a:pt x="134899" y="127253"/>
                </a:lnTo>
                <a:lnTo>
                  <a:pt x="140944" y="128701"/>
                </a:lnTo>
                <a:lnTo>
                  <a:pt x="147802" y="125755"/>
                </a:lnTo>
                <a:lnTo>
                  <a:pt x="147967" y="122961"/>
                </a:lnTo>
                <a:lnTo>
                  <a:pt x="147472" y="121830"/>
                </a:lnTo>
                <a:lnTo>
                  <a:pt x="149758" y="120840"/>
                </a:lnTo>
                <a:lnTo>
                  <a:pt x="163014" y="120840"/>
                </a:lnTo>
                <a:lnTo>
                  <a:pt x="163156" y="120484"/>
                </a:lnTo>
                <a:lnTo>
                  <a:pt x="159845" y="112813"/>
                </a:lnTo>
                <a:lnTo>
                  <a:pt x="155778" y="112813"/>
                </a:lnTo>
                <a:lnTo>
                  <a:pt x="155930" y="110045"/>
                </a:lnTo>
                <a:lnTo>
                  <a:pt x="157886" y="105130"/>
                </a:lnTo>
                <a:lnTo>
                  <a:pt x="156131" y="101066"/>
                </a:lnTo>
                <a:lnTo>
                  <a:pt x="154774" y="101066"/>
                </a:lnTo>
                <a:lnTo>
                  <a:pt x="154927" y="98285"/>
                </a:lnTo>
                <a:lnTo>
                  <a:pt x="156280" y="97701"/>
                </a:lnTo>
                <a:close/>
              </a:path>
              <a:path extrusionOk="0" h="149859" w="353059">
                <a:moveTo>
                  <a:pt x="163014" y="120840"/>
                </a:moveTo>
                <a:lnTo>
                  <a:pt x="149758" y="120840"/>
                </a:lnTo>
                <a:lnTo>
                  <a:pt x="151231" y="124269"/>
                </a:lnTo>
                <a:lnTo>
                  <a:pt x="156146" y="126212"/>
                </a:lnTo>
                <a:lnTo>
                  <a:pt x="161848" y="123748"/>
                </a:lnTo>
                <a:lnTo>
                  <a:pt x="163014" y="120840"/>
                </a:lnTo>
                <a:close/>
              </a:path>
              <a:path extrusionOk="0" h="149859" w="353059">
                <a:moveTo>
                  <a:pt x="159702" y="112483"/>
                </a:moveTo>
                <a:lnTo>
                  <a:pt x="155778" y="112813"/>
                </a:lnTo>
                <a:lnTo>
                  <a:pt x="159845" y="112813"/>
                </a:lnTo>
                <a:lnTo>
                  <a:pt x="159702" y="112483"/>
                </a:lnTo>
                <a:close/>
              </a:path>
              <a:path extrusionOk="0" h="149859" w="353059">
                <a:moveTo>
                  <a:pt x="155917" y="100571"/>
                </a:moveTo>
                <a:lnTo>
                  <a:pt x="154774" y="101066"/>
                </a:lnTo>
                <a:lnTo>
                  <a:pt x="156131" y="101066"/>
                </a:lnTo>
                <a:lnTo>
                  <a:pt x="155917" y="100571"/>
                </a:lnTo>
                <a:close/>
              </a:path>
              <a:path extrusionOk="0" h="149859" w="353059">
                <a:moveTo>
                  <a:pt x="234173" y="95821"/>
                </a:moveTo>
                <a:lnTo>
                  <a:pt x="160642" y="95821"/>
                </a:lnTo>
                <a:lnTo>
                  <a:pt x="176616" y="98923"/>
                </a:lnTo>
                <a:lnTo>
                  <a:pt x="207241" y="99767"/>
                </a:lnTo>
                <a:lnTo>
                  <a:pt x="234173" y="95821"/>
                </a:lnTo>
                <a:close/>
              </a:path>
              <a:path extrusionOk="0" h="149859" w="353059">
                <a:moveTo>
                  <a:pt x="277698" y="56159"/>
                </a:moveTo>
                <a:lnTo>
                  <a:pt x="269697" y="59600"/>
                </a:lnTo>
                <a:lnTo>
                  <a:pt x="267093" y="66154"/>
                </a:lnTo>
                <a:lnTo>
                  <a:pt x="267588" y="67297"/>
                </a:lnTo>
                <a:lnTo>
                  <a:pt x="261873" y="69760"/>
                </a:lnTo>
                <a:lnTo>
                  <a:pt x="260908" y="76949"/>
                </a:lnTo>
                <a:lnTo>
                  <a:pt x="261338" y="77939"/>
                </a:lnTo>
                <a:lnTo>
                  <a:pt x="261324" y="79539"/>
                </a:lnTo>
                <a:lnTo>
                  <a:pt x="206217" y="93089"/>
                </a:lnTo>
                <a:lnTo>
                  <a:pt x="181011" y="93758"/>
                </a:lnTo>
                <a:lnTo>
                  <a:pt x="248252" y="93758"/>
                </a:lnTo>
                <a:lnTo>
                  <a:pt x="251235" y="93320"/>
                </a:lnTo>
                <a:lnTo>
                  <a:pt x="298285" y="77571"/>
                </a:lnTo>
                <a:lnTo>
                  <a:pt x="272021" y="77571"/>
                </a:lnTo>
                <a:lnTo>
                  <a:pt x="273811" y="75437"/>
                </a:lnTo>
                <a:lnTo>
                  <a:pt x="279666" y="60718"/>
                </a:lnTo>
                <a:lnTo>
                  <a:pt x="277698" y="56159"/>
                </a:lnTo>
                <a:close/>
              </a:path>
              <a:path extrusionOk="0" h="149859" w="353059">
                <a:moveTo>
                  <a:pt x="197215" y="84823"/>
                </a:moveTo>
                <a:lnTo>
                  <a:pt x="182994" y="84823"/>
                </a:lnTo>
                <a:lnTo>
                  <a:pt x="185623" y="87744"/>
                </a:lnTo>
                <a:lnTo>
                  <a:pt x="190525" y="89699"/>
                </a:lnTo>
                <a:lnTo>
                  <a:pt x="197383" y="86740"/>
                </a:lnTo>
                <a:lnTo>
                  <a:pt x="197215" y="84823"/>
                </a:lnTo>
                <a:close/>
              </a:path>
              <a:path extrusionOk="0" h="149859" w="353059">
                <a:moveTo>
                  <a:pt x="230733" y="28981"/>
                </a:moveTo>
                <a:lnTo>
                  <a:pt x="194551" y="67627"/>
                </a:lnTo>
                <a:lnTo>
                  <a:pt x="147157" y="82816"/>
                </a:lnTo>
                <a:lnTo>
                  <a:pt x="117652" y="87261"/>
                </a:lnTo>
                <a:lnTo>
                  <a:pt x="176118" y="87261"/>
                </a:lnTo>
                <a:lnTo>
                  <a:pt x="180720" y="85801"/>
                </a:lnTo>
                <a:lnTo>
                  <a:pt x="182994" y="84823"/>
                </a:lnTo>
                <a:lnTo>
                  <a:pt x="197215" y="84823"/>
                </a:lnTo>
                <a:lnTo>
                  <a:pt x="197046" y="82802"/>
                </a:lnTo>
                <a:lnTo>
                  <a:pt x="198335" y="79539"/>
                </a:lnTo>
                <a:lnTo>
                  <a:pt x="201764" y="78066"/>
                </a:lnTo>
                <a:lnTo>
                  <a:pt x="215985" y="78066"/>
                </a:lnTo>
                <a:lnTo>
                  <a:pt x="215887" y="76949"/>
                </a:lnTo>
                <a:lnTo>
                  <a:pt x="215928" y="75437"/>
                </a:lnTo>
                <a:lnTo>
                  <a:pt x="216623" y="71665"/>
                </a:lnTo>
                <a:lnTo>
                  <a:pt x="219557" y="69037"/>
                </a:lnTo>
                <a:lnTo>
                  <a:pt x="233411" y="69037"/>
                </a:lnTo>
                <a:lnTo>
                  <a:pt x="231635" y="62471"/>
                </a:lnTo>
                <a:lnTo>
                  <a:pt x="230149" y="59054"/>
                </a:lnTo>
                <a:lnTo>
                  <a:pt x="239559" y="59054"/>
                </a:lnTo>
                <a:lnTo>
                  <a:pt x="249910" y="54584"/>
                </a:lnTo>
                <a:lnTo>
                  <a:pt x="249402" y="43967"/>
                </a:lnTo>
                <a:lnTo>
                  <a:pt x="242989" y="29120"/>
                </a:lnTo>
                <a:lnTo>
                  <a:pt x="230733" y="28981"/>
                </a:lnTo>
                <a:close/>
              </a:path>
              <a:path extrusionOk="0" h="149859" w="353059">
                <a:moveTo>
                  <a:pt x="215985" y="78066"/>
                </a:moveTo>
                <a:lnTo>
                  <a:pt x="201764" y="78066"/>
                </a:lnTo>
                <a:lnTo>
                  <a:pt x="203898" y="79870"/>
                </a:lnTo>
                <a:lnTo>
                  <a:pt x="204393" y="81013"/>
                </a:lnTo>
                <a:lnTo>
                  <a:pt x="206032" y="81648"/>
                </a:lnTo>
                <a:lnTo>
                  <a:pt x="208813" y="81813"/>
                </a:lnTo>
                <a:lnTo>
                  <a:pt x="210438" y="82460"/>
                </a:lnTo>
                <a:lnTo>
                  <a:pt x="216153" y="79997"/>
                </a:lnTo>
                <a:lnTo>
                  <a:pt x="215985" y="78066"/>
                </a:lnTo>
                <a:close/>
              </a:path>
              <a:path extrusionOk="0" h="149859" w="353059">
                <a:moveTo>
                  <a:pt x="352151" y="26263"/>
                </a:moveTo>
                <a:lnTo>
                  <a:pt x="340690" y="26263"/>
                </a:lnTo>
                <a:lnTo>
                  <a:pt x="342097" y="29540"/>
                </a:lnTo>
                <a:lnTo>
                  <a:pt x="342069" y="30098"/>
                </a:lnTo>
                <a:lnTo>
                  <a:pt x="312123" y="62089"/>
                </a:lnTo>
                <a:lnTo>
                  <a:pt x="276396" y="77256"/>
                </a:lnTo>
                <a:lnTo>
                  <a:pt x="272021" y="77571"/>
                </a:lnTo>
                <a:lnTo>
                  <a:pt x="298285" y="77571"/>
                </a:lnTo>
                <a:lnTo>
                  <a:pt x="307314" y="74548"/>
                </a:lnTo>
                <a:lnTo>
                  <a:pt x="326530" y="64413"/>
                </a:lnTo>
                <a:lnTo>
                  <a:pt x="343301" y="50377"/>
                </a:lnTo>
                <a:lnTo>
                  <a:pt x="352864" y="32593"/>
                </a:lnTo>
                <a:lnTo>
                  <a:pt x="352151" y="26263"/>
                </a:lnTo>
                <a:close/>
              </a:path>
              <a:path extrusionOk="0" h="149859" w="353059">
                <a:moveTo>
                  <a:pt x="233411" y="69037"/>
                </a:moveTo>
                <a:lnTo>
                  <a:pt x="219557" y="69037"/>
                </a:lnTo>
                <a:lnTo>
                  <a:pt x="221691" y="70827"/>
                </a:lnTo>
                <a:lnTo>
                  <a:pt x="222669" y="73113"/>
                </a:lnTo>
                <a:lnTo>
                  <a:pt x="225945" y="74421"/>
                </a:lnTo>
                <a:lnTo>
                  <a:pt x="233933" y="70967"/>
                </a:lnTo>
                <a:lnTo>
                  <a:pt x="233411" y="69037"/>
                </a:lnTo>
                <a:close/>
              </a:path>
              <a:path extrusionOk="0" h="149859" w="353059">
                <a:moveTo>
                  <a:pt x="239559" y="59054"/>
                </a:moveTo>
                <a:lnTo>
                  <a:pt x="230149" y="59054"/>
                </a:lnTo>
                <a:lnTo>
                  <a:pt x="232930" y="59207"/>
                </a:lnTo>
                <a:lnTo>
                  <a:pt x="236207" y="60502"/>
                </a:lnTo>
                <a:lnTo>
                  <a:pt x="239559" y="59054"/>
                </a:lnTo>
                <a:close/>
              </a:path>
              <a:path extrusionOk="0" h="149859" w="353059">
                <a:moveTo>
                  <a:pt x="329607" y="0"/>
                </a:moveTo>
                <a:lnTo>
                  <a:pt x="320852" y="2298"/>
                </a:lnTo>
                <a:lnTo>
                  <a:pt x="312240" y="7896"/>
                </a:lnTo>
                <a:lnTo>
                  <a:pt x="308100" y="14741"/>
                </a:lnTo>
                <a:lnTo>
                  <a:pt x="307577" y="22315"/>
                </a:lnTo>
                <a:lnTo>
                  <a:pt x="309816" y="30098"/>
                </a:lnTo>
                <a:lnTo>
                  <a:pt x="314744" y="41516"/>
                </a:lnTo>
                <a:lnTo>
                  <a:pt x="323075" y="41998"/>
                </a:lnTo>
                <a:lnTo>
                  <a:pt x="337934" y="35585"/>
                </a:lnTo>
                <a:lnTo>
                  <a:pt x="339382" y="29540"/>
                </a:lnTo>
                <a:lnTo>
                  <a:pt x="340525" y="29044"/>
                </a:lnTo>
                <a:lnTo>
                  <a:pt x="340690" y="26263"/>
                </a:lnTo>
                <a:lnTo>
                  <a:pt x="352151" y="26263"/>
                </a:lnTo>
                <a:lnTo>
                  <a:pt x="350456" y="11213"/>
                </a:lnTo>
                <a:lnTo>
                  <a:pt x="345359" y="4304"/>
                </a:lnTo>
                <a:lnTo>
                  <a:pt x="338093" y="617"/>
                </a:lnTo>
                <a:lnTo>
                  <a:pt x="329607"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7" name="Google Shape;537;p63"/>
          <p:cNvSpPr/>
          <p:nvPr/>
        </p:nvSpPr>
        <p:spPr>
          <a:xfrm>
            <a:off x="501776" y="495235"/>
            <a:ext cx="533695" cy="436550"/>
          </a:xfrm>
          <a:custGeom>
            <a:rect b="b" l="l" r="r" t="t"/>
            <a:pathLst>
              <a:path extrusionOk="0" h="641985" w="624205">
                <a:moveTo>
                  <a:pt x="311962" y="0"/>
                </a:moveTo>
                <a:lnTo>
                  <a:pt x="215565" y="6125"/>
                </a:lnTo>
                <a:lnTo>
                  <a:pt x="115168" y="19602"/>
                </a:lnTo>
                <a:lnTo>
                  <a:pt x="36247" y="33079"/>
                </a:lnTo>
                <a:lnTo>
                  <a:pt x="0" y="46621"/>
                </a:lnTo>
                <a:lnTo>
                  <a:pt x="16084" y="222934"/>
                </a:lnTo>
                <a:lnTo>
                  <a:pt x="34518" y="327647"/>
                </a:lnTo>
                <a:lnTo>
                  <a:pt x="67069" y="402108"/>
                </a:lnTo>
                <a:lnTo>
                  <a:pt x="125501" y="487667"/>
                </a:lnTo>
                <a:lnTo>
                  <a:pt x="196994" y="570754"/>
                </a:lnTo>
                <a:lnTo>
                  <a:pt x="256384" y="617202"/>
                </a:lnTo>
                <a:lnTo>
                  <a:pt x="296947" y="637430"/>
                </a:lnTo>
                <a:lnTo>
                  <a:pt x="311962" y="641858"/>
                </a:lnTo>
                <a:lnTo>
                  <a:pt x="363282" y="631376"/>
                </a:lnTo>
                <a:lnTo>
                  <a:pt x="399811" y="611820"/>
                </a:lnTo>
                <a:lnTo>
                  <a:pt x="439032" y="568736"/>
                </a:lnTo>
                <a:lnTo>
                  <a:pt x="498424" y="487667"/>
                </a:lnTo>
                <a:lnTo>
                  <a:pt x="560392" y="359753"/>
                </a:lnTo>
                <a:lnTo>
                  <a:pt x="598827" y="214699"/>
                </a:lnTo>
                <a:lnTo>
                  <a:pt x="618435" y="95868"/>
                </a:lnTo>
                <a:lnTo>
                  <a:pt x="623925" y="46621"/>
                </a:lnTo>
                <a:lnTo>
                  <a:pt x="541062" y="19668"/>
                </a:lnTo>
                <a:lnTo>
                  <a:pt x="480945" y="5827"/>
                </a:lnTo>
                <a:lnTo>
                  <a:pt x="414327" y="728"/>
                </a:lnTo>
                <a:lnTo>
                  <a:pt x="311962" y="0"/>
                </a:lnTo>
                <a:close/>
              </a:path>
            </a:pathLst>
          </a:custGeom>
          <a:solidFill>
            <a:srgbClr val="7F6C0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8" name="Google Shape;538;p63"/>
          <p:cNvSpPr/>
          <p:nvPr/>
        </p:nvSpPr>
        <p:spPr>
          <a:xfrm>
            <a:off x="525768" y="506531"/>
            <a:ext cx="249203" cy="407619"/>
          </a:xfrm>
          <a:custGeom>
            <a:rect b="b" l="l" r="r" t="t"/>
            <a:pathLst>
              <a:path extrusionOk="0" h="599440" w="291465">
                <a:moveTo>
                  <a:pt x="291312" y="0"/>
                </a:moveTo>
                <a:lnTo>
                  <a:pt x="177520" y="6802"/>
                </a:lnTo>
                <a:lnTo>
                  <a:pt x="84967" y="21767"/>
                </a:lnTo>
                <a:lnTo>
                  <a:pt x="22759" y="36733"/>
                </a:lnTo>
                <a:lnTo>
                  <a:pt x="0" y="43535"/>
                </a:lnTo>
                <a:lnTo>
                  <a:pt x="15018" y="208176"/>
                </a:lnTo>
                <a:lnTo>
                  <a:pt x="32232" y="305957"/>
                </a:lnTo>
                <a:lnTo>
                  <a:pt x="62629" y="375489"/>
                </a:lnTo>
                <a:lnTo>
                  <a:pt x="117195" y="455383"/>
                </a:lnTo>
                <a:lnTo>
                  <a:pt x="183952" y="532969"/>
                </a:lnTo>
                <a:lnTo>
                  <a:pt x="239410" y="576341"/>
                </a:lnTo>
                <a:lnTo>
                  <a:pt x="277290" y="595229"/>
                </a:lnTo>
                <a:lnTo>
                  <a:pt x="291312" y="599363"/>
                </a:lnTo>
                <a:lnTo>
                  <a:pt x="291312"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39" name="Google Shape;539;p63"/>
          <p:cNvSpPr/>
          <p:nvPr/>
        </p:nvSpPr>
        <p:spPr>
          <a:xfrm>
            <a:off x="774872" y="506531"/>
            <a:ext cx="249203" cy="407619"/>
          </a:xfrm>
          <a:custGeom>
            <a:rect b="b" l="l" r="r" t="t"/>
            <a:pathLst>
              <a:path extrusionOk="0" h="599440" w="291465">
                <a:moveTo>
                  <a:pt x="0" y="0"/>
                </a:moveTo>
                <a:lnTo>
                  <a:pt x="0" y="599363"/>
                </a:lnTo>
                <a:lnTo>
                  <a:pt x="14021" y="595229"/>
                </a:lnTo>
                <a:lnTo>
                  <a:pt x="51901" y="576341"/>
                </a:lnTo>
                <a:lnTo>
                  <a:pt x="107359" y="532969"/>
                </a:lnTo>
                <a:lnTo>
                  <a:pt x="174117" y="455383"/>
                </a:lnTo>
                <a:lnTo>
                  <a:pt x="228683" y="375489"/>
                </a:lnTo>
                <a:lnTo>
                  <a:pt x="259079" y="305957"/>
                </a:lnTo>
                <a:lnTo>
                  <a:pt x="276294" y="208176"/>
                </a:lnTo>
                <a:lnTo>
                  <a:pt x="291312" y="43535"/>
                </a:lnTo>
                <a:lnTo>
                  <a:pt x="268553" y="36733"/>
                </a:lnTo>
                <a:lnTo>
                  <a:pt x="206344" y="21767"/>
                </a:lnTo>
                <a:lnTo>
                  <a:pt x="113792" y="6802"/>
                </a:lnTo>
                <a:lnTo>
                  <a:pt x="0" y="0"/>
                </a:lnTo>
                <a:close/>
              </a:path>
            </a:pathLst>
          </a:custGeom>
          <a:solidFill>
            <a:srgbClr val="E9436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0" name="Google Shape;540;p63"/>
          <p:cNvSpPr/>
          <p:nvPr/>
        </p:nvSpPr>
        <p:spPr>
          <a:xfrm>
            <a:off x="603612" y="570222"/>
            <a:ext cx="171563" cy="280238"/>
          </a:xfrm>
          <a:custGeom>
            <a:rect b="b" l="l" r="r" t="t"/>
            <a:pathLst>
              <a:path extrusionOk="0" h="412115" w="200659">
                <a:moveTo>
                  <a:pt x="200278" y="0"/>
                </a:moveTo>
                <a:lnTo>
                  <a:pt x="122045" y="4677"/>
                </a:lnTo>
                <a:lnTo>
                  <a:pt x="58415" y="14966"/>
                </a:lnTo>
                <a:lnTo>
                  <a:pt x="15646" y="25256"/>
                </a:lnTo>
                <a:lnTo>
                  <a:pt x="0" y="29933"/>
                </a:lnTo>
                <a:lnTo>
                  <a:pt x="10324" y="143121"/>
                </a:lnTo>
                <a:lnTo>
                  <a:pt x="22158" y="210345"/>
                </a:lnTo>
                <a:lnTo>
                  <a:pt x="43055" y="258149"/>
                </a:lnTo>
                <a:lnTo>
                  <a:pt x="80568" y="313080"/>
                </a:lnTo>
                <a:lnTo>
                  <a:pt x="126469" y="366420"/>
                </a:lnTo>
                <a:lnTo>
                  <a:pt x="164598" y="396238"/>
                </a:lnTo>
                <a:lnTo>
                  <a:pt x="200278" y="412064"/>
                </a:lnTo>
                <a:lnTo>
                  <a:pt x="200278" y="0"/>
                </a:lnTo>
                <a:close/>
              </a:path>
            </a:pathLst>
          </a:custGeom>
          <a:solidFill>
            <a:srgbClr val="87B5B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1" name="Google Shape;541;p63"/>
          <p:cNvSpPr/>
          <p:nvPr/>
        </p:nvSpPr>
        <p:spPr>
          <a:xfrm>
            <a:off x="774872" y="570222"/>
            <a:ext cx="171563" cy="280238"/>
          </a:xfrm>
          <a:custGeom>
            <a:rect b="b" l="l" r="r" t="t"/>
            <a:pathLst>
              <a:path extrusionOk="0" h="412115" w="200659">
                <a:moveTo>
                  <a:pt x="0" y="0"/>
                </a:moveTo>
                <a:lnTo>
                  <a:pt x="0" y="412064"/>
                </a:lnTo>
                <a:lnTo>
                  <a:pt x="9639" y="409222"/>
                </a:lnTo>
                <a:lnTo>
                  <a:pt x="73809" y="366420"/>
                </a:lnTo>
                <a:lnTo>
                  <a:pt x="119710" y="313080"/>
                </a:lnTo>
                <a:lnTo>
                  <a:pt x="157223" y="258149"/>
                </a:lnTo>
                <a:lnTo>
                  <a:pt x="178120" y="210345"/>
                </a:lnTo>
                <a:lnTo>
                  <a:pt x="189954" y="143121"/>
                </a:lnTo>
                <a:lnTo>
                  <a:pt x="200279" y="29933"/>
                </a:lnTo>
                <a:lnTo>
                  <a:pt x="184632" y="25256"/>
                </a:lnTo>
                <a:lnTo>
                  <a:pt x="141863" y="14966"/>
                </a:lnTo>
                <a:lnTo>
                  <a:pt x="78233" y="4677"/>
                </a:lnTo>
                <a:lnTo>
                  <a:pt x="0" y="0"/>
                </a:lnTo>
                <a:close/>
              </a:path>
            </a:pathLst>
          </a:custGeom>
          <a:solidFill>
            <a:srgbClr val="C63A5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2" name="Google Shape;542;p63"/>
          <p:cNvSpPr/>
          <p:nvPr/>
        </p:nvSpPr>
        <p:spPr>
          <a:xfrm>
            <a:off x="635355" y="600817"/>
            <a:ext cx="51035" cy="34544"/>
          </a:xfrm>
          <a:custGeom>
            <a:rect b="b" l="l" r="r" t="t"/>
            <a:pathLst>
              <a:path extrusionOk="0" h="50800" w="59690">
                <a:moveTo>
                  <a:pt x="59499" y="0"/>
                </a:moveTo>
                <a:lnTo>
                  <a:pt x="36336" y="1990"/>
                </a:lnTo>
                <a:lnTo>
                  <a:pt x="17424" y="7421"/>
                </a:lnTo>
                <a:lnTo>
                  <a:pt x="4674" y="15478"/>
                </a:lnTo>
                <a:lnTo>
                  <a:pt x="0" y="25349"/>
                </a:lnTo>
                <a:lnTo>
                  <a:pt x="4674" y="35219"/>
                </a:lnTo>
                <a:lnTo>
                  <a:pt x="17424" y="43276"/>
                </a:lnTo>
                <a:lnTo>
                  <a:pt x="36336" y="48707"/>
                </a:lnTo>
                <a:lnTo>
                  <a:pt x="59499" y="50698"/>
                </a:lnTo>
                <a:lnTo>
                  <a:pt x="59499" y="47015"/>
                </a:lnTo>
                <a:lnTo>
                  <a:pt x="43160" y="45107"/>
                </a:lnTo>
                <a:lnTo>
                  <a:pt x="31249" y="40120"/>
                </a:lnTo>
                <a:lnTo>
                  <a:pt x="23961" y="33165"/>
                </a:lnTo>
                <a:lnTo>
                  <a:pt x="21488" y="25349"/>
                </a:lnTo>
                <a:lnTo>
                  <a:pt x="23961" y="17534"/>
                </a:lnTo>
                <a:lnTo>
                  <a:pt x="31249" y="10583"/>
                </a:lnTo>
                <a:lnTo>
                  <a:pt x="43160" y="5602"/>
                </a:lnTo>
                <a:lnTo>
                  <a:pt x="59499" y="3695"/>
                </a:lnTo>
                <a:lnTo>
                  <a:pt x="59499"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3" name="Google Shape;543;p63"/>
          <p:cNvSpPr/>
          <p:nvPr/>
        </p:nvSpPr>
        <p:spPr>
          <a:xfrm>
            <a:off x="687142" y="595223"/>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4" name="Google Shape;544;p63"/>
          <p:cNvSpPr/>
          <p:nvPr/>
        </p:nvSpPr>
        <p:spPr>
          <a:xfrm>
            <a:off x="689644" y="59522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5" name="Google Shape;545;p63"/>
          <p:cNvSpPr/>
          <p:nvPr/>
        </p:nvSpPr>
        <p:spPr>
          <a:xfrm>
            <a:off x="709496" y="609166"/>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698"/>
                </a:lnTo>
                <a:lnTo>
                  <a:pt x="23162" y="48707"/>
                </a:lnTo>
                <a:lnTo>
                  <a:pt x="42075" y="43276"/>
                </a:lnTo>
                <a:lnTo>
                  <a:pt x="54824" y="35219"/>
                </a:lnTo>
                <a:lnTo>
                  <a:pt x="59499" y="25349"/>
                </a:lnTo>
                <a:lnTo>
                  <a:pt x="54824" y="15478"/>
                </a:lnTo>
                <a:lnTo>
                  <a:pt x="42075" y="7421"/>
                </a:lnTo>
                <a:lnTo>
                  <a:pt x="23162" y="1990"/>
                </a:lnTo>
                <a:lnTo>
                  <a:pt x="0" y="0"/>
                </a:lnTo>
                <a:close/>
              </a:path>
            </a:pathLst>
          </a:custGeom>
          <a:solidFill>
            <a:srgbClr val="9DD3C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6" name="Google Shape;546;p63"/>
          <p:cNvSpPr/>
          <p:nvPr/>
        </p:nvSpPr>
        <p:spPr>
          <a:xfrm>
            <a:off x="708588" y="603574"/>
            <a:ext cx="0" cy="98450"/>
          </a:xfrm>
          <a:custGeom>
            <a:rect b="b" l="l" r="r" t="t"/>
            <a:pathLst>
              <a:path extrusionOk="0" h="144780" w="120000">
                <a:moveTo>
                  <a:pt x="0" y="0"/>
                </a:moveTo>
                <a:lnTo>
                  <a:pt x="0" y="144551"/>
                </a:lnTo>
              </a:path>
            </a:pathLst>
          </a:custGeom>
          <a:noFill/>
          <a:ln cap="flat" cmpd="sng" w="11400">
            <a:solidFill>
              <a:srgbClr val="87B5B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7" name="Google Shape;547;p63"/>
          <p:cNvSpPr/>
          <p:nvPr/>
        </p:nvSpPr>
        <p:spPr>
          <a:xfrm>
            <a:off x="706086" y="600644"/>
            <a:ext cx="0" cy="101473"/>
          </a:xfrm>
          <a:custGeom>
            <a:rect b="b" l="l" r="r" t="t"/>
            <a:pathLst>
              <a:path extrusionOk="0" h="149225" w="120000">
                <a:moveTo>
                  <a:pt x="0" y="0"/>
                </a:moveTo>
                <a:lnTo>
                  <a:pt x="0" y="148856"/>
                </a:lnTo>
              </a:path>
            </a:pathLst>
          </a:custGeom>
          <a:noFill/>
          <a:ln cap="flat" cmpd="sng" w="11400">
            <a:solidFill>
              <a:srgbClr val="9DD3C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8" name="Google Shape;548;p63"/>
          <p:cNvSpPr/>
          <p:nvPr/>
        </p:nvSpPr>
        <p:spPr>
          <a:xfrm>
            <a:off x="790468" y="638749"/>
            <a:ext cx="51035" cy="34544"/>
          </a:xfrm>
          <a:custGeom>
            <a:rect b="b" l="l" r="r" t="t"/>
            <a:pathLst>
              <a:path extrusionOk="0" h="50800" w="59690">
                <a:moveTo>
                  <a:pt x="59499" y="0"/>
                </a:moveTo>
                <a:lnTo>
                  <a:pt x="36342" y="1992"/>
                </a:lnTo>
                <a:lnTo>
                  <a:pt x="17429" y="7426"/>
                </a:lnTo>
                <a:lnTo>
                  <a:pt x="4676" y="15484"/>
                </a:lnTo>
                <a:lnTo>
                  <a:pt x="0" y="25349"/>
                </a:lnTo>
                <a:lnTo>
                  <a:pt x="4676" y="35221"/>
                </a:lnTo>
                <a:lnTo>
                  <a:pt x="17429" y="43283"/>
                </a:lnTo>
                <a:lnTo>
                  <a:pt x="36342" y="48718"/>
                </a:lnTo>
                <a:lnTo>
                  <a:pt x="59499" y="50711"/>
                </a:lnTo>
                <a:lnTo>
                  <a:pt x="59499" y="47015"/>
                </a:lnTo>
                <a:lnTo>
                  <a:pt x="43160" y="45107"/>
                </a:lnTo>
                <a:lnTo>
                  <a:pt x="31249" y="40120"/>
                </a:lnTo>
                <a:lnTo>
                  <a:pt x="23961" y="33165"/>
                </a:lnTo>
                <a:lnTo>
                  <a:pt x="21488" y="25349"/>
                </a:lnTo>
                <a:lnTo>
                  <a:pt x="23961" y="17540"/>
                </a:lnTo>
                <a:lnTo>
                  <a:pt x="31249" y="10588"/>
                </a:lnTo>
                <a:lnTo>
                  <a:pt x="43160" y="5603"/>
                </a:lnTo>
                <a:lnTo>
                  <a:pt x="59499" y="3695"/>
                </a:lnTo>
                <a:lnTo>
                  <a:pt x="59499"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49" name="Google Shape;549;p63"/>
          <p:cNvSpPr/>
          <p:nvPr/>
        </p:nvSpPr>
        <p:spPr>
          <a:xfrm>
            <a:off x="842255" y="633157"/>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0" name="Google Shape;550;p63"/>
          <p:cNvSpPr/>
          <p:nvPr/>
        </p:nvSpPr>
        <p:spPr>
          <a:xfrm>
            <a:off x="844754" y="633158"/>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1" name="Google Shape;551;p63"/>
          <p:cNvSpPr/>
          <p:nvPr/>
        </p:nvSpPr>
        <p:spPr>
          <a:xfrm>
            <a:off x="864608" y="647098"/>
            <a:ext cx="51035" cy="34544"/>
          </a:xfrm>
          <a:custGeom>
            <a:rect b="b" l="l" r="r" t="t"/>
            <a:pathLst>
              <a:path extrusionOk="0" h="50800" w="59690">
                <a:moveTo>
                  <a:pt x="0" y="0"/>
                </a:moveTo>
                <a:lnTo>
                  <a:pt x="0" y="3695"/>
                </a:lnTo>
                <a:lnTo>
                  <a:pt x="16338" y="5603"/>
                </a:lnTo>
                <a:lnTo>
                  <a:pt x="28249" y="10588"/>
                </a:lnTo>
                <a:lnTo>
                  <a:pt x="35538" y="17540"/>
                </a:lnTo>
                <a:lnTo>
                  <a:pt x="38011" y="25349"/>
                </a:lnTo>
                <a:lnTo>
                  <a:pt x="35538" y="33165"/>
                </a:lnTo>
                <a:lnTo>
                  <a:pt x="28249" y="40120"/>
                </a:lnTo>
                <a:lnTo>
                  <a:pt x="16338" y="45107"/>
                </a:lnTo>
                <a:lnTo>
                  <a:pt x="0" y="47015"/>
                </a:lnTo>
                <a:lnTo>
                  <a:pt x="0" y="50711"/>
                </a:lnTo>
                <a:lnTo>
                  <a:pt x="23157" y="48718"/>
                </a:lnTo>
                <a:lnTo>
                  <a:pt x="42070" y="43283"/>
                </a:lnTo>
                <a:lnTo>
                  <a:pt x="54822" y="35221"/>
                </a:lnTo>
                <a:lnTo>
                  <a:pt x="59499" y="25349"/>
                </a:lnTo>
                <a:lnTo>
                  <a:pt x="54822" y="15484"/>
                </a:lnTo>
                <a:lnTo>
                  <a:pt x="42070" y="7426"/>
                </a:lnTo>
                <a:lnTo>
                  <a:pt x="23157" y="1992"/>
                </a:lnTo>
                <a:lnTo>
                  <a:pt x="0" y="0"/>
                </a:lnTo>
                <a:close/>
              </a:path>
            </a:pathLst>
          </a:custGeom>
          <a:solidFill>
            <a:srgbClr val="F0838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2" name="Google Shape;552;p63"/>
          <p:cNvSpPr/>
          <p:nvPr/>
        </p:nvSpPr>
        <p:spPr>
          <a:xfrm>
            <a:off x="863701" y="641506"/>
            <a:ext cx="0" cy="98450"/>
          </a:xfrm>
          <a:custGeom>
            <a:rect b="b" l="l" r="r" t="t"/>
            <a:pathLst>
              <a:path extrusionOk="0" h="144780" w="120000">
                <a:moveTo>
                  <a:pt x="0" y="0"/>
                </a:moveTo>
                <a:lnTo>
                  <a:pt x="0" y="144551"/>
                </a:lnTo>
              </a:path>
            </a:pathLst>
          </a:custGeom>
          <a:noFill/>
          <a:ln cap="flat" cmpd="sng" w="11400">
            <a:solidFill>
              <a:srgbClr val="C63A58"/>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3" name="Google Shape;553;p63"/>
          <p:cNvSpPr/>
          <p:nvPr/>
        </p:nvSpPr>
        <p:spPr>
          <a:xfrm>
            <a:off x="861200" y="638577"/>
            <a:ext cx="0" cy="101473"/>
          </a:xfrm>
          <a:custGeom>
            <a:rect b="b" l="l" r="r" t="t"/>
            <a:pathLst>
              <a:path extrusionOk="0" h="149225" w="120000">
                <a:moveTo>
                  <a:pt x="0" y="0"/>
                </a:moveTo>
                <a:lnTo>
                  <a:pt x="0" y="148856"/>
                </a:lnTo>
              </a:path>
            </a:pathLst>
          </a:custGeom>
          <a:noFill/>
          <a:ln cap="flat" cmpd="sng" w="11400">
            <a:solidFill>
              <a:srgbClr val="F083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4" name="Google Shape;554;p63"/>
          <p:cNvSpPr/>
          <p:nvPr/>
        </p:nvSpPr>
        <p:spPr>
          <a:xfrm>
            <a:off x="773761" y="513411"/>
            <a:ext cx="247573" cy="29794"/>
          </a:xfrm>
          <a:custGeom>
            <a:rect b="b" l="l" r="r" t="t"/>
            <a:pathLst>
              <a:path extrusionOk="0" h="43815" w="289559">
                <a:moveTo>
                  <a:pt x="289433" y="43243"/>
                </a:moveTo>
                <a:lnTo>
                  <a:pt x="212551" y="18243"/>
                </a:lnTo>
                <a:lnTo>
                  <a:pt x="156775" y="5405"/>
                </a:lnTo>
                <a:lnTo>
                  <a:pt x="94969" y="675"/>
                </a:lnTo>
                <a:lnTo>
                  <a:pt x="0" y="0"/>
                </a:lnTo>
              </a:path>
            </a:pathLst>
          </a:custGeom>
          <a:noFill/>
          <a:ln cap="flat" cmpd="sng" w="18275">
            <a:solidFill>
              <a:srgbClr val="BC385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5" name="Google Shape;555;p63"/>
          <p:cNvSpPr/>
          <p:nvPr/>
        </p:nvSpPr>
        <p:spPr>
          <a:xfrm>
            <a:off x="526268" y="513410"/>
            <a:ext cx="247573" cy="29794"/>
          </a:xfrm>
          <a:custGeom>
            <a:rect b="b" l="l" r="r" t="t"/>
            <a:pathLst>
              <a:path extrusionOk="0" h="43815" w="289559">
                <a:moveTo>
                  <a:pt x="289433" y="0"/>
                </a:moveTo>
                <a:lnTo>
                  <a:pt x="176373" y="6756"/>
                </a:lnTo>
                <a:lnTo>
                  <a:pt x="84418" y="21621"/>
                </a:lnTo>
                <a:lnTo>
                  <a:pt x="22612" y="36486"/>
                </a:lnTo>
                <a:lnTo>
                  <a:pt x="0" y="43243"/>
                </a:lnTo>
              </a:path>
            </a:pathLst>
          </a:custGeom>
          <a:noFill/>
          <a:ln cap="flat" cmpd="sng" w="18275">
            <a:solidFill>
              <a:srgbClr val="81ADAA"/>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6" name="Google Shape;556;p63"/>
          <p:cNvSpPr/>
          <p:nvPr/>
        </p:nvSpPr>
        <p:spPr>
          <a:xfrm>
            <a:off x="527146" y="535070"/>
            <a:ext cx="248116" cy="377825"/>
          </a:xfrm>
          <a:custGeom>
            <a:rect b="b" l="l" r="r" t="t"/>
            <a:pathLst>
              <a:path extrusionOk="0" h="555625" w="290194">
                <a:moveTo>
                  <a:pt x="0" y="0"/>
                </a:moveTo>
                <a:lnTo>
                  <a:pt x="15016" y="165450"/>
                </a:lnTo>
                <a:lnTo>
                  <a:pt x="32172" y="263567"/>
                </a:lnTo>
                <a:lnTo>
                  <a:pt x="62400" y="333021"/>
                </a:lnTo>
                <a:lnTo>
                  <a:pt x="116636" y="412483"/>
                </a:lnTo>
                <a:lnTo>
                  <a:pt x="182993" y="489600"/>
                </a:lnTo>
                <a:lnTo>
                  <a:pt x="238115" y="532707"/>
                </a:lnTo>
                <a:lnTo>
                  <a:pt x="275763" y="551479"/>
                </a:lnTo>
                <a:lnTo>
                  <a:pt x="289699" y="555586"/>
                </a:lnTo>
              </a:path>
            </a:pathLst>
          </a:custGeom>
          <a:noFill/>
          <a:ln cap="flat" cmpd="sng" w="9525">
            <a:solidFill>
              <a:srgbClr val="FDEFC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7" name="Google Shape;557;p63"/>
          <p:cNvSpPr/>
          <p:nvPr/>
        </p:nvSpPr>
        <p:spPr>
          <a:xfrm>
            <a:off x="774872" y="535066"/>
            <a:ext cx="247573" cy="377825"/>
          </a:xfrm>
          <a:custGeom>
            <a:rect b="b" l="l" r="r" t="t"/>
            <a:pathLst>
              <a:path extrusionOk="0" h="555625" w="289559">
                <a:moveTo>
                  <a:pt x="0" y="555586"/>
                </a:moveTo>
                <a:lnTo>
                  <a:pt x="47638" y="545864"/>
                </a:lnTo>
                <a:lnTo>
                  <a:pt x="81545" y="527716"/>
                </a:lnTo>
                <a:lnTo>
                  <a:pt x="117945" y="487728"/>
                </a:lnTo>
                <a:lnTo>
                  <a:pt x="173062" y="412483"/>
                </a:lnTo>
                <a:lnTo>
                  <a:pt x="230554" y="293275"/>
                </a:lnTo>
                <a:lnTo>
                  <a:pt x="266184" y="157568"/>
                </a:lnTo>
                <a:lnTo>
                  <a:pt x="284342" y="46198"/>
                </a:lnTo>
                <a:lnTo>
                  <a:pt x="289420" y="0"/>
                </a:lnTo>
              </a:path>
            </a:pathLst>
          </a:custGeom>
          <a:noFill/>
          <a:ln cap="flat" cmpd="sng" w="9525">
            <a:solidFill>
              <a:srgbClr val="C5B27C"/>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8" name="Google Shape;558;p63"/>
          <p:cNvSpPr/>
          <p:nvPr/>
        </p:nvSpPr>
        <p:spPr>
          <a:xfrm>
            <a:off x="523563" y="505426"/>
            <a:ext cx="502749" cy="35408"/>
          </a:xfrm>
          <a:custGeom>
            <a:rect b="b" l="l" r="r" t="t"/>
            <a:pathLst>
              <a:path extrusionOk="0" h="52070" w="588010">
                <a:moveTo>
                  <a:pt x="293890" y="0"/>
                </a:moveTo>
                <a:lnTo>
                  <a:pt x="179090" y="6861"/>
                </a:lnTo>
                <a:lnTo>
                  <a:pt x="85718" y="21958"/>
                </a:lnTo>
                <a:lnTo>
                  <a:pt x="22960" y="37054"/>
                </a:lnTo>
                <a:lnTo>
                  <a:pt x="0" y="43916"/>
                </a:lnTo>
                <a:lnTo>
                  <a:pt x="10147" y="51777"/>
                </a:lnTo>
                <a:lnTo>
                  <a:pt x="85511" y="27262"/>
                </a:lnTo>
                <a:lnTo>
                  <a:pt x="140188" y="14673"/>
                </a:lnTo>
                <a:lnTo>
                  <a:pt x="200781" y="10035"/>
                </a:lnTo>
                <a:lnTo>
                  <a:pt x="469948" y="9372"/>
                </a:lnTo>
                <a:lnTo>
                  <a:pt x="453080" y="5489"/>
                </a:lnTo>
                <a:lnTo>
                  <a:pt x="390322" y="686"/>
                </a:lnTo>
                <a:lnTo>
                  <a:pt x="293890" y="0"/>
                </a:lnTo>
                <a:close/>
              </a:path>
              <a:path extrusionOk="0" h="52070" w="588010">
                <a:moveTo>
                  <a:pt x="469948" y="9372"/>
                </a:moveTo>
                <a:lnTo>
                  <a:pt x="293890" y="9372"/>
                </a:lnTo>
                <a:lnTo>
                  <a:pt x="404734" y="15998"/>
                </a:lnTo>
                <a:lnTo>
                  <a:pt x="494885" y="30575"/>
                </a:lnTo>
                <a:lnTo>
                  <a:pt x="555478" y="45152"/>
                </a:lnTo>
                <a:lnTo>
                  <a:pt x="577646" y="51777"/>
                </a:lnTo>
                <a:lnTo>
                  <a:pt x="587781" y="43916"/>
                </a:lnTo>
                <a:lnTo>
                  <a:pt x="509715" y="18527"/>
                </a:lnTo>
                <a:lnTo>
                  <a:pt x="469948" y="9372"/>
                </a:lnTo>
                <a:close/>
              </a:path>
            </a:pathLst>
          </a:custGeom>
          <a:solidFill>
            <a:srgbClr val="69590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59" name="Google Shape;559;p63"/>
          <p:cNvSpPr/>
          <p:nvPr/>
        </p:nvSpPr>
        <p:spPr>
          <a:xfrm>
            <a:off x="486993" y="725640"/>
            <a:ext cx="572700" cy="74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560" name="Google Shape;560;p63"/>
          <p:cNvSpPr txBox="1"/>
          <p:nvPr>
            <p:ph type="title"/>
          </p:nvPr>
        </p:nvSpPr>
        <p:spPr>
          <a:xfrm>
            <a:off x="1750525" y="239073"/>
            <a:ext cx="5787600" cy="822900"/>
          </a:xfrm>
          <a:prstGeom prst="rect">
            <a:avLst/>
          </a:prstGeom>
          <a:noFill/>
          <a:ln>
            <a:noFill/>
          </a:ln>
        </p:spPr>
        <p:txBody>
          <a:bodyPr anchorCtr="0" anchor="t" bIns="0" lIns="0" spcFirstLastPara="1" rIns="0" wrap="square" tIns="10125">
            <a:noAutofit/>
          </a:bodyPr>
          <a:lstStyle/>
          <a:p>
            <a:pPr indent="0" lvl="0" marL="12700" rtl="0" algn="l">
              <a:spcBef>
                <a:spcPts val="0"/>
              </a:spcBef>
              <a:spcAft>
                <a:spcPts val="0"/>
              </a:spcAft>
              <a:buNone/>
            </a:pPr>
            <a:r>
              <a:rPr lang="en" sz="2500"/>
              <a:t>Mandarin</a:t>
            </a:r>
            <a:endParaRPr sz="2500"/>
          </a:p>
          <a:p>
            <a:pPr indent="0" lvl="0" marL="12700" rtl="0" algn="l">
              <a:spcBef>
                <a:spcPts val="0"/>
              </a:spcBef>
              <a:spcAft>
                <a:spcPts val="0"/>
              </a:spcAft>
              <a:buNone/>
            </a:pPr>
            <a:r>
              <a:rPr b="0" i="1" lang="en" sz="2500"/>
              <a:t>(Citrus reticulata)</a:t>
            </a:r>
            <a:endParaRPr b="0" sz="2500"/>
          </a:p>
          <a:p>
            <a:pPr indent="0" lvl="0" marL="12700" rtl="0" algn="l">
              <a:spcBef>
                <a:spcPts val="0"/>
              </a:spcBef>
              <a:spcAft>
                <a:spcPts val="0"/>
              </a:spcAft>
              <a:buNone/>
            </a:pPr>
            <a:r>
              <a:t/>
            </a:r>
            <a:endParaRPr b="0" sz="2500"/>
          </a:p>
        </p:txBody>
      </p:sp>
      <p:sp>
        <p:nvSpPr>
          <p:cNvPr id="561" name="Google Shape;561;p63"/>
          <p:cNvSpPr txBox="1"/>
          <p:nvPr/>
        </p:nvSpPr>
        <p:spPr>
          <a:xfrm>
            <a:off x="339811" y="953219"/>
            <a:ext cx="867300" cy="369900"/>
          </a:xfrm>
          <a:prstGeom prst="rect">
            <a:avLst/>
          </a:prstGeom>
          <a:noFill/>
          <a:ln>
            <a:noFill/>
          </a:ln>
        </p:spPr>
        <p:txBody>
          <a:bodyPr anchorCtr="0" anchor="t" bIns="0" lIns="0" spcFirstLastPara="1" rIns="0" wrap="square" tIns="10125">
            <a:noAutofit/>
          </a:bodyPr>
          <a:lstStyle/>
          <a:p>
            <a:pPr indent="0" lvl="0" marL="0" marR="0" rtl="0" algn="ctr">
              <a:lnSpc>
                <a:spcPct val="100000"/>
              </a:lnSpc>
              <a:spcBef>
                <a:spcPts val="0"/>
              </a:spcBef>
              <a:spcAft>
                <a:spcPts val="0"/>
              </a:spcAft>
              <a:buClr>
                <a:srgbClr val="000000"/>
              </a:buClr>
              <a:buSzPts val="600"/>
              <a:buFont typeface="Arial"/>
              <a:buNone/>
            </a:pPr>
            <a:r>
              <a:rPr b="1" i="0" lang="en" sz="600" u="none" cap="none" strike="noStrike">
                <a:solidFill>
                  <a:srgbClr val="928989"/>
                </a:solidFill>
                <a:latin typeface="Lato"/>
                <a:ea typeface="Lato"/>
                <a:cs typeface="Lato"/>
                <a:sym typeface="Lato"/>
              </a:rPr>
              <a:t>Penny Price Academy</a:t>
            </a:r>
            <a:endParaRPr b="0" i="0" sz="600" u="none" cap="none" strike="noStrike">
              <a:solidFill>
                <a:schemeClr val="dk1"/>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t/>
            </a:r>
            <a:endParaRPr b="1" i="0" sz="600" u="none" cap="none" strike="noStrike">
              <a:solidFill>
                <a:srgbClr val="4F4B4D"/>
              </a:solidFill>
              <a:latin typeface="Lato"/>
              <a:ea typeface="Lato"/>
              <a:cs typeface="Lato"/>
              <a:sym typeface="Lato"/>
            </a:endParaRPr>
          </a:p>
          <a:p>
            <a:pPr indent="0" lvl="0" marL="0" marR="0" rtl="0" algn="ctr">
              <a:lnSpc>
                <a:spcPct val="100000"/>
              </a:lnSpc>
              <a:spcBef>
                <a:spcPts val="100"/>
              </a:spcBef>
              <a:spcAft>
                <a:spcPts val="0"/>
              </a:spcAft>
              <a:buClr>
                <a:srgbClr val="000000"/>
              </a:buClr>
              <a:buSzPts val="600"/>
              <a:buFont typeface="Arial"/>
              <a:buNone/>
            </a:pPr>
            <a:r>
              <a:rPr b="1" i="0" lang="en" sz="600" u="none" cap="none" strike="noStrike">
                <a:solidFill>
                  <a:srgbClr val="4F4B4D"/>
                </a:solidFill>
                <a:latin typeface="Lato"/>
                <a:ea typeface="Lato"/>
                <a:cs typeface="Lato"/>
                <a:sym typeface="Lato"/>
              </a:rPr>
              <a:t>Saturday Club</a:t>
            </a:r>
            <a:endParaRPr b="0" i="0" sz="11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000000"/>
              </a:buClr>
              <a:buSzPts val="600"/>
              <a:buFont typeface="Arial"/>
              <a:buNone/>
            </a:pPr>
            <a:r>
              <a:rPr b="1" lang="en" sz="600">
                <a:solidFill>
                  <a:srgbClr val="4F4B4D"/>
                </a:solidFill>
                <a:latin typeface="Lato"/>
                <a:ea typeface="Lato"/>
                <a:cs typeface="Lato"/>
                <a:sym typeface="Lato"/>
              </a:rPr>
              <a:t>October 2024</a:t>
            </a:r>
            <a:endParaRPr b="0" i="0" sz="600" u="none" cap="none" strike="noStrike">
              <a:solidFill>
                <a:schemeClr val="dk1"/>
              </a:solidFill>
              <a:latin typeface="Lato Black"/>
              <a:ea typeface="Lato Black"/>
              <a:cs typeface="Lato Black"/>
              <a:sym typeface="Lato Black"/>
            </a:endParaRPr>
          </a:p>
        </p:txBody>
      </p:sp>
      <p:sp>
        <p:nvSpPr>
          <p:cNvPr id="562" name="Google Shape;562;p63"/>
          <p:cNvSpPr txBox="1"/>
          <p:nvPr/>
        </p:nvSpPr>
        <p:spPr>
          <a:xfrm>
            <a:off x="1618375" y="1283379"/>
            <a:ext cx="5856000" cy="2844300"/>
          </a:xfrm>
          <a:prstGeom prst="rect">
            <a:avLst/>
          </a:prstGeom>
          <a:noFill/>
          <a:ln>
            <a:noFill/>
          </a:ln>
        </p:spPr>
        <p:txBody>
          <a:bodyPr anchorCtr="0" anchor="t" bIns="36400" lIns="72850" spcFirstLastPara="1" rIns="72850" wrap="square" tIns="36400">
            <a:spAutoFit/>
          </a:bodyPr>
          <a:lstStyle/>
          <a:p>
            <a:pPr indent="0" lvl="0" marL="0" rtl="0" algn="l">
              <a:spcBef>
                <a:spcPts val="0"/>
              </a:spcBef>
              <a:spcAft>
                <a:spcPts val="0"/>
              </a:spcAft>
              <a:buNone/>
            </a:pPr>
            <a:r>
              <a:rPr lang="en" sz="1800">
                <a:latin typeface="Lato"/>
                <a:ea typeface="Lato"/>
                <a:cs typeface="Lato"/>
                <a:sym typeface="Lato"/>
              </a:rPr>
              <a:t>Mandarin’s actions are very similar to Bergamot essential oil, it is uplifting and cheerful but in addition, </a:t>
            </a:r>
            <a:r>
              <a:rPr lang="en" sz="1800">
                <a:latin typeface="Lato"/>
                <a:ea typeface="Lato"/>
                <a:cs typeface="Lato"/>
                <a:sym typeface="Lato"/>
              </a:rPr>
              <a:t>Peter Holmes says it is able to infuse light to dark, negative, hardened or morbid thoughts.’</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He recommends it for depression with anxiety where Mandarin will uplift and calm.</a:t>
            </a:r>
            <a:endParaRPr sz="1800">
              <a:latin typeface="Lato"/>
              <a:ea typeface="Lato"/>
              <a:cs typeface="Lato"/>
              <a:sym typeface="Lato"/>
            </a:endParaRPr>
          </a:p>
          <a:p>
            <a:pPr indent="0" lvl="0" marL="0" rtl="0" algn="l">
              <a:spcBef>
                <a:spcPts val="0"/>
              </a:spcBef>
              <a:spcAft>
                <a:spcPts val="0"/>
              </a:spcAft>
              <a:buNone/>
            </a:pPr>
            <a:r>
              <a:t/>
            </a:r>
            <a:endParaRPr sz="1800">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Patricia Davis describes how mandarin breathes a message of happiness to children.</a:t>
            </a:r>
            <a:endParaRPr sz="1800">
              <a:latin typeface="Lato"/>
              <a:ea typeface="Lato"/>
              <a:cs typeface="Lato"/>
              <a:sym typeface="Lato"/>
            </a:endParaRPr>
          </a:p>
        </p:txBody>
      </p:sp>
      <p:pic>
        <p:nvPicPr>
          <p:cNvPr id="563" name="Google Shape;563;p63"/>
          <p:cNvPicPr preferRelativeResize="0"/>
          <p:nvPr/>
        </p:nvPicPr>
        <p:blipFill rotWithShape="1">
          <a:blip r:embed="rId5">
            <a:alphaModFix/>
          </a:blip>
          <a:srcRect b="0" l="27514" r="27519" t="0"/>
          <a:stretch/>
        </p:blipFill>
        <p:spPr>
          <a:xfrm>
            <a:off x="7602093" y="1"/>
            <a:ext cx="1541904" cy="51434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03F4D11F50EF4DA1643A5373429B8C" ma:contentTypeVersion="18" ma:contentTypeDescription="Create a new document." ma:contentTypeScope="" ma:versionID="bcfa6b58f191ed470c4283f37423b91c">
  <xsd:schema xmlns:xsd="http://www.w3.org/2001/XMLSchema" xmlns:xs="http://www.w3.org/2001/XMLSchema" xmlns:p="http://schemas.microsoft.com/office/2006/metadata/properties" xmlns:ns2="ae3ee2c8-d622-4e99-a313-687973a3c8bc" xmlns:ns3="41422dd5-22a9-417b-875c-4d533aa28ff6" targetNamespace="http://schemas.microsoft.com/office/2006/metadata/properties" ma:root="true" ma:fieldsID="0b27a408da9c4fe84143762fb5881ff7" ns2:_="" ns3:_="">
    <xsd:import namespace="ae3ee2c8-d622-4e99-a313-687973a3c8bc"/>
    <xsd:import namespace="41422dd5-22a9-417b-875c-4d533aa28f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ee2c8-d622-4e99-a313-687973a3c8b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b64eaae-fb4b-49cf-a9bc-23f14d9db147}" ma:internalName="TaxCatchAll" ma:showField="CatchAllData" ma:web="ae3ee2c8-d622-4e99-a313-687973a3c8b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422dd5-22a9-417b-875c-4d533aa28f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975c12a-9da9-45e8-b9c4-93777df5bbc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088296-AEE7-4990-BF87-D435F5F23C28}"/>
</file>

<file path=customXml/itemProps2.xml><?xml version="1.0" encoding="utf-8"?>
<ds:datastoreItem xmlns:ds="http://schemas.openxmlformats.org/officeDocument/2006/customXml" ds:itemID="{CAF9C545-B695-45A1-89A7-7162E5014586}"/>
</file>